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6" r:id="rId9"/>
    <p:sldId id="265" r:id="rId1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2FE025-9721-4823-9EAB-61A572D9063E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FD778963-35EC-4232-8C9C-1B3A4180F6CE}">
      <dgm:prSet phldrT="[Text]">
        <dgm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sk-SK" dirty="0" smtClean="0"/>
            <a:t>Vodiči a chodci</a:t>
          </a:r>
          <a:endParaRPr lang="sk-SK" dirty="0"/>
        </a:p>
      </dgm:t>
    </dgm:pt>
    <dgm:pt modelId="{EBD77848-F89D-4C7D-B81A-C515DC1A3144}" type="parTrans" cxnId="{A3C41181-89C6-4D4B-B44D-1701D0539E07}">
      <dgm:prSet/>
      <dgm:spPr/>
    </dgm:pt>
    <dgm:pt modelId="{87FD2A7E-FB6E-4542-A76A-9386C5599A01}" type="sibTrans" cxnId="{A3C41181-89C6-4D4B-B44D-1701D0539E07}">
      <dgm:prSet/>
      <dgm:spPr/>
    </dgm:pt>
    <dgm:pt modelId="{E010890D-D2D1-4392-9ABA-66FF0C9F7BC4}">
      <dgm:prSet phldrT="[Text]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sk-SK" dirty="0" smtClean="0"/>
            <a:t>ohľaduplnosť</a:t>
          </a:r>
          <a:endParaRPr lang="sk-SK" dirty="0"/>
        </a:p>
      </dgm:t>
    </dgm:pt>
    <dgm:pt modelId="{381DC8A4-75F9-4E81-B0E5-F84DA20A6459}" type="parTrans" cxnId="{1A167E1A-4DB4-4A1C-94DC-15BC0473433B}">
      <dgm:prSet/>
      <dgm:spPr/>
    </dgm:pt>
    <dgm:pt modelId="{304A6B71-BD1A-420B-85DA-D53135DD59ED}" type="sibTrans" cxnId="{1A167E1A-4DB4-4A1C-94DC-15BC0473433B}">
      <dgm:prSet/>
      <dgm:spPr/>
    </dgm:pt>
    <dgm:pt modelId="{68A29470-69E2-4F2C-A917-767156F07B3A}">
      <dgm:prSet phldrT="[Text]">
        <dgm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sk-SK" dirty="0" smtClean="0"/>
            <a:t>Menej nehôd </a:t>
          </a:r>
          <a:endParaRPr lang="sk-SK" dirty="0"/>
        </a:p>
      </dgm:t>
    </dgm:pt>
    <dgm:pt modelId="{5EC917EF-8E89-4518-973F-03239C552EBA}" type="parTrans" cxnId="{6E33B2AB-7B5A-4686-818D-142DEB49FADB}">
      <dgm:prSet/>
      <dgm:spPr/>
    </dgm:pt>
    <dgm:pt modelId="{6E75FFC4-EDF7-4DC9-B2F5-97686C3F6343}" type="sibTrans" cxnId="{6E33B2AB-7B5A-4686-818D-142DEB49FADB}">
      <dgm:prSet/>
      <dgm:spPr/>
    </dgm:pt>
    <dgm:pt modelId="{4F43B447-2FB7-4142-90B1-F54B5FD815D4}" type="pres">
      <dgm:prSet presAssocID="{4A2FE025-9721-4823-9EAB-61A572D9063E}" presName="CompostProcess" presStyleCnt="0">
        <dgm:presLayoutVars>
          <dgm:dir/>
          <dgm:resizeHandles val="exact"/>
        </dgm:presLayoutVars>
      </dgm:prSet>
      <dgm:spPr/>
    </dgm:pt>
    <dgm:pt modelId="{05115D24-7834-4898-848D-057C67F9D476}" type="pres">
      <dgm:prSet presAssocID="{4A2FE025-9721-4823-9EAB-61A572D9063E}" presName="arrow" presStyleLbl="bgShp" presStyleIdx="0" presStyleCn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</dgm:pt>
    <dgm:pt modelId="{5FE07EE5-840A-4846-8EDC-770A6DF5A095}" type="pres">
      <dgm:prSet presAssocID="{4A2FE025-9721-4823-9EAB-61A572D9063E}" presName="linearProcess" presStyleCnt="0"/>
      <dgm:spPr/>
    </dgm:pt>
    <dgm:pt modelId="{E4041412-AC55-4094-BF2B-5E49EBA51EED}" type="pres">
      <dgm:prSet presAssocID="{FD778963-35EC-4232-8C9C-1B3A4180F6CE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89262B31-0D78-4107-8DBF-37EA020240F1}" type="pres">
      <dgm:prSet presAssocID="{87FD2A7E-FB6E-4542-A76A-9386C5599A01}" presName="sibTrans" presStyleCnt="0"/>
      <dgm:spPr/>
    </dgm:pt>
    <dgm:pt modelId="{ADF6AC13-0901-440C-8EC6-992BD4D0C7EA}" type="pres">
      <dgm:prSet presAssocID="{E010890D-D2D1-4392-9ABA-66FF0C9F7BC4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CE5E68DA-4802-4A20-81F9-0AB2ABFD4BD1}" type="pres">
      <dgm:prSet presAssocID="{304A6B71-BD1A-420B-85DA-D53135DD59ED}" presName="sibTrans" presStyleCnt="0"/>
      <dgm:spPr/>
    </dgm:pt>
    <dgm:pt modelId="{EFADBD60-6A3D-47E3-B4DA-BDE7F10230AD}" type="pres">
      <dgm:prSet presAssocID="{68A29470-69E2-4F2C-A917-767156F07B3A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ADFED826-A3C9-4181-B6F2-47395CA0100D}" type="presOf" srcId="{FD778963-35EC-4232-8C9C-1B3A4180F6CE}" destId="{E4041412-AC55-4094-BF2B-5E49EBA51EED}" srcOrd="0" destOrd="0" presId="urn:microsoft.com/office/officeart/2005/8/layout/hProcess9"/>
    <dgm:cxn modelId="{A173DBB3-A398-4E7B-AA00-2F00352C50BB}" type="presOf" srcId="{4A2FE025-9721-4823-9EAB-61A572D9063E}" destId="{4F43B447-2FB7-4142-90B1-F54B5FD815D4}" srcOrd="0" destOrd="0" presId="urn:microsoft.com/office/officeart/2005/8/layout/hProcess9"/>
    <dgm:cxn modelId="{A9027CEE-AA29-4149-92A1-3CEA412A22B7}" type="presOf" srcId="{68A29470-69E2-4F2C-A917-767156F07B3A}" destId="{EFADBD60-6A3D-47E3-B4DA-BDE7F10230AD}" srcOrd="0" destOrd="0" presId="urn:microsoft.com/office/officeart/2005/8/layout/hProcess9"/>
    <dgm:cxn modelId="{9E02F2E3-E067-4AB9-9B82-BEA9BFB5794C}" type="presOf" srcId="{E010890D-D2D1-4392-9ABA-66FF0C9F7BC4}" destId="{ADF6AC13-0901-440C-8EC6-992BD4D0C7EA}" srcOrd="0" destOrd="0" presId="urn:microsoft.com/office/officeart/2005/8/layout/hProcess9"/>
    <dgm:cxn modelId="{1A167E1A-4DB4-4A1C-94DC-15BC0473433B}" srcId="{4A2FE025-9721-4823-9EAB-61A572D9063E}" destId="{E010890D-D2D1-4392-9ABA-66FF0C9F7BC4}" srcOrd="1" destOrd="0" parTransId="{381DC8A4-75F9-4E81-B0E5-F84DA20A6459}" sibTransId="{304A6B71-BD1A-420B-85DA-D53135DD59ED}"/>
    <dgm:cxn modelId="{6E33B2AB-7B5A-4686-818D-142DEB49FADB}" srcId="{4A2FE025-9721-4823-9EAB-61A572D9063E}" destId="{68A29470-69E2-4F2C-A917-767156F07B3A}" srcOrd="2" destOrd="0" parTransId="{5EC917EF-8E89-4518-973F-03239C552EBA}" sibTransId="{6E75FFC4-EDF7-4DC9-B2F5-97686C3F6343}"/>
    <dgm:cxn modelId="{A3C41181-89C6-4D4B-B44D-1701D0539E07}" srcId="{4A2FE025-9721-4823-9EAB-61A572D9063E}" destId="{FD778963-35EC-4232-8C9C-1B3A4180F6CE}" srcOrd="0" destOrd="0" parTransId="{EBD77848-F89D-4C7D-B81A-C515DC1A3144}" sibTransId="{87FD2A7E-FB6E-4542-A76A-9386C5599A01}"/>
    <dgm:cxn modelId="{ACC293E2-27B2-41C6-A00B-C477179FBEB4}" type="presParOf" srcId="{4F43B447-2FB7-4142-90B1-F54B5FD815D4}" destId="{05115D24-7834-4898-848D-057C67F9D476}" srcOrd="0" destOrd="0" presId="urn:microsoft.com/office/officeart/2005/8/layout/hProcess9"/>
    <dgm:cxn modelId="{7240A62C-D184-481E-A019-73770EB64683}" type="presParOf" srcId="{4F43B447-2FB7-4142-90B1-F54B5FD815D4}" destId="{5FE07EE5-840A-4846-8EDC-770A6DF5A095}" srcOrd="1" destOrd="0" presId="urn:microsoft.com/office/officeart/2005/8/layout/hProcess9"/>
    <dgm:cxn modelId="{7D63201A-D9A3-472F-B4B9-4601E437443D}" type="presParOf" srcId="{5FE07EE5-840A-4846-8EDC-770A6DF5A095}" destId="{E4041412-AC55-4094-BF2B-5E49EBA51EED}" srcOrd="0" destOrd="0" presId="urn:microsoft.com/office/officeart/2005/8/layout/hProcess9"/>
    <dgm:cxn modelId="{512409BD-71C1-4EBB-8AA3-5DB6AD5F39F5}" type="presParOf" srcId="{5FE07EE5-840A-4846-8EDC-770A6DF5A095}" destId="{89262B31-0D78-4107-8DBF-37EA020240F1}" srcOrd="1" destOrd="0" presId="urn:microsoft.com/office/officeart/2005/8/layout/hProcess9"/>
    <dgm:cxn modelId="{70F55492-9F6E-4D79-A756-1F864C3079AB}" type="presParOf" srcId="{5FE07EE5-840A-4846-8EDC-770A6DF5A095}" destId="{ADF6AC13-0901-440C-8EC6-992BD4D0C7EA}" srcOrd="2" destOrd="0" presId="urn:microsoft.com/office/officeart/2005/8/layout/hProcess9"/>
    <dgm:cxn modelId="{3CA4F370-DBBF-414D-9E07-E25961AA0783}" type="presParOf" srcId="{5FE07EE5-840A-4846-8EDC-770A6DF5A095}" destId="{CE5E68DA-4802-4A20-81F9-0AB2ABFD4BD1}" srcOrd="3" destOrd="0" presId="urn:microsoft.com/office/officeart/2005/8/layout/hProcess9"/>
    <dgm:cxn modelId="{F2F3D098-1BF3-45D9-8B98-933E3A4A682D}" type="presParOf" srcId="{5FE07EE5-840A-4846-8EDC-770A6DF5A095}" destId="{EFADBD60-6A3D-47E3-B4DA-BDE7F10230AD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5115D24-7834-4898-848D-057C67F9D476}">
      <dsp:nvSpPr>
        <dsp:cNvPr id="0" name=""/>
        <dsp:cNvSpPr/>
      </dsp:nvSpPr>
      <dsp:spPr>
        <a:xfrm>
          <a:off x="617219" y="0"/>
          <a:ext cx="6995160" cy="4709160"/>
        </a:xfrm>
        <a:prstGeom prst="rightArrow">
          <a:avLst/>
        </a:prstGeom>
        <a:gradFill rotWithShape="1">
          <a:gsLst>
            <a:gs pos="20000">
              <a:schemeClr val="accent5">
                <a:tint val="9000"/>
              </a:schemeClr>
            </a:gs>
            <a:gs pos="100000">
              <a:schemeClr val="accent5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 w="9525" cap="flat" cmpd="sng" algn="ctr">
          <a:solidFill>
            <a:schemeClr val="accent5">
              <a:shade val="48000"/>
              <a:satMod val="110000"/>
            </a:schemeClr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</dsp:sp>
    <dsp:sp modelId="{E4041412-AC55-4094-BF2B-5E49EBA51EED}">
      <dsp:nvSpPr>
        <dsp:cNvPr id="0" name=""/>
        <dsp:cNvSpPr/>
      </dsp:nvSpPr>
      <dsp:spPr>
        <a:xfrm>
          <a:off x="276" y="1412747"/>
          <a:ext cx="2630769" cy="1883664"/>
        </a:xfrm>
        <a:prstGeom prst="roundRect">
          <a:avLst/>
        </a:prstGeom>
        <a:gradFill rotWithShape="1">
          <a:gsLst>
            <a:gs pos="0">
              <a:schemeClr val="dk1">
                <a:shade val="60000"/>
              </a:schemeClr>
            </a:gs>
            <a:gs pos="33000">
              <a:schemeClr val="dk1">
                <a:tint val="86500"/>
              </a:schemeClr>
            </a:gs>
            <a:gs pos="46750">
              <a:schemeClr val="dk1">
                <a:tint val="71000"/>
                <a:satMod val="112000"/>
              </a:schemeClr>
            </a:gs>
            <a:gs pos="53000">
              <a:schemeClr val="dk1">
                <a:tint val="71000"/>
                <a:satMod val="112000"/>
              </a:schemeClr>
            </a:gs>
            <a:gs pos="68000">
              <a:schemeClr val="dk1">
                <a:tint val="86000"/>
              </a:schemeClr>
            </a:gs>
            <a:gs pos="100000">
              <a:schemeClr val="dk1"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hemeClr val="dk1"/>
        </a:lnRef>
        <a:fillRef idx="3">
          <a:schemeClr val="dk1"/>
        </a:fillRef>
        <a:effectRef idx="3">
          <a:schemeClr val="dk1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800" kern="1200" dirty="0" smtClean="0"/>
            <a:t>Vodiči a chodci</a:t>
          </a:r>
          <a:endParaRPr lang="sk-SK" sz="2800" kern="1200" dirty="0"/>
        </a:p>
      </dsp:txBody>
      <dsp:txXfrm>
        <a:off x="276" y="1412747"/>
        <a:ext cx="2630769" cy="1883664"/>
      </dsp:txXfrm>
    </dsp:sp>
    <dsp:sp modelId="{ADF6AC13-0901-440C-8EC6-992BD4D0C7EA}">
      <dsp:nvSpPr>
        <dsp:cNvPr id="0" name=""/>
        <dsp:cNvSpPr/>
      </dsp:nvSpPr>
      <dsp:spPr>
        <a:xfrm>
          <a:off x="2799415" y="1412747"/>
          <a:ext cx="2630769" cy="1883664"/>
        </a:xfrm>
        <a:prstGeom prst="roundRect">
          <a:avLst/>
        </a:prstGeom>
        <a:gradFill rotWithShape="1">
          <a:gsLst>
            <a:gs pos="0">
              <a:schemeClr val="accent6">
                <a:shade val="60000"/>
              </a:schemeClr>
            </a:gs>
            <a:gs pos="33000">
              <a:schemeClr val="accent6">
                <a:tint val="86500"/>
              </a:schemeClr>
            </a:gs>
            <a:gs pos="46750">
              <a:schemeClr val="accent6">
                <a:tint val="71000"/>
                <a:satMod val="112000"/>
              </a:schemeClr>
            </a:gs>
            <a:gs pos="53000">
              <a:schemeClr val="accent6">
                <a:tint val="71000"/>
                <a:satMod val="112000"/>
              </a:schemeClr>
            </a:gs>
            <a:gs pos="68000">
              <a:schemeClr val="accent6">
                <a:tint val="86000"/>
              </a:schemeClr>
            </a:gs>
            <a:gs pos="100000">
              <a:schemeClr val="accent6">
                <a:shade val="60000"/>
              </a:schemeClr>
            </a:gs>
          </a:gsLst>
          <a:lin ang="8350000" scaled="1"/>
        </a:gradFill>
        <a:ln w="9525" cap="flat" cmpd="sng" algn="ctr">
          <a:solidFill>
            <a:schemeClr val="accent6">
              <a:shade val="48000"/>
              <a:satMod val="11000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800" kern="1200" dirty="0" smtClean="0"/>
            <a:t>ohľaduplnosť</a:t>
          </a:r>
          <a:endParaRPr lang="sk-SK" sz="2800" kern="1200" dirty="0"/>
        </a:p>
      </dsp:txBody>
      <dsp:txXfrm>
        <a:off x="2799415" y="1412747"/>
        <a:ext cx="2630769" cy="1883664"/>
      </dsp:txXfrm>
    </dsp:sp>
    <dsp:sp modelId="{EFADBD60-6A3D-47E3-B4DA-BDE7F10230AD}">
      <dsp:nvSpPr>
        <dsp:cNvPr id="0" name=""/>
        <dsp:cNvSpPr/>
      </dsp:nvSpPr>
      <dsp:spPr>
        <a:xfrm>
          <a:off x="5598554" y="1412747"/>
          <a:ext cx="2630769" cy="1883664"/>
        </a:xfrm>
        <a:prstGeom prst="roundRect">
          <a:avLst/>
        </a:prstGeom>
        <a:gradFill rotWithShape="1">
          <a:gsLst>
            <a:gs pos="0">
              <a:schemeClr val="dk1">
                <a:shade val="60000"/>
              </a:schemeClr>
            </a:gs>
            <a:gs pos="33000">
              <a:schemeClr val="dk1">
                <a:tint val="86500"/>
              </a:schemeClr>
            </a:gs>
            <a:gs pos="46750">
              <a:schemeClr val="dk1">
                <a:tint val="71000"/>
                <a:satMod val="112000"/>
              </a:schemeClr>
            </a:gs>
            <a:gs pos="53000">
              <a:schemeClr val="dk1">
                <a:tint val="71000"/>
                <a:satMod val="112000"/>
              </a:schemeClr>
            </a:gs>
            <a:gs pos="68000">
              <a:schemeClr val="dk1">
                <a:tint val="86000"/>
              </a:schemeClr>
            </a:gs>
            <a:gs pos="100000">
              <a:schemeClr val="dk1">
                <a:shade val="60000"/>
              </a:schemeClr>
            </a:gs>
          </a:gsLst>
          <a:lin ang="8350000" scaled="1"/>
        </a:gradFill>
        <a:ln w="9525" cap="flat" cmpd="sng" algn="ctr">
          <a:solidFill>
            <a:schemeClr val="dk1">
              <a:shade val="48000"/>
              <a:satMod val="11000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1">
          <a:schemeClr val="dk1"/>
        </a:lnRef>
        <a:fillRef idx="3">
          <a:schemeClr val="dk1"/>
        </a:fillRef>
        <a:effectRef idx="2">
          <a:schemeClr val="dk1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800" kern="1200" dirty="0" smtClean="0"/>
            <a:t>Menej nehôd </a:t>
          </a:r>
          <a:endParaRPr lang="sk-SK" sz="2800" kern="1200" dirty="0"/>
        </a:p>
      </dsp:txBody>
      <dsp:txXfrm>
        <a:off x="5598554" y="1412747"/>
        <a:ext cx="2630769" cy="18836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4FE07-BC90-4756-AA40-DB261B047349}" type="datetimeFigureOut">
              <a:rPr lang="sk-SK" smtClean="0"/>
              <a:pPr/>
              <a:t>1. 10. 2014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2A66B-C1BD-4CDD-916E-1016F6309BA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4FE07-BC90-4756-AA40-DB261B047349}" type="datetimeFigureOut">
              <a:rPr lang="sk-SK" smtClean="0"/>
              <a:pPr/>
              <a:t>1. 10. 2014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2A66B-C1BD-4CDD-916E-1016F6309BA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4FE07-BC90-4756-AA40-DB261B047349}" type="datetimeFigureOut">
              <a:rPr lang="sk-SK" smtClean="0"/>
              <a:pPr/>
              <a:t>1. 10. 2014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2A66B-C1BD-4CDD-916E-1016F6309BA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4FE07-BC90-4756-AA40-DB261B047349}" type="datetimeFigureOut">
              <a:rPr lang="sk-SK" smtClean="0"/>
              <a:pPr/>
              <a:t>1. 10. 2014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2A66B-C1BD-4CDD-916E-1016F6309BA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4FE07-BC90-4756-AA40-DB261B047349}" type="datetimeFigureOut">
              <a:rPr lang="sk-SK" smtClean="0"/>
              <a:pPr/>
              <a:t>1. 10. 2014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EF2A66B-C1BD-4CDD-916E-1016F6309BA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4FE07-BC90-4756-AA40-DB261B047349}" type="datetimeFigureOut">
              <a:rPr lang="sk-SK" smtClean="0"/>
              <a:pPr/>
              <a:t>1. 10. 2014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2A66B-C1BD-4CDD-916E-1016F6309BA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4FE07-BC90-4756-AA40-DB261B047349}" type="datetimeFigureOut">
              <a:rPr lang="sk-SK" smtClean="0"/>
              <a:pPr/>
              <a:t>1. 10. 2014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2A66B-C1BD-4CDD-916E-1016F6309BA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4FE07-BC90-4756-AA40-DB261B047349}" type="datetimeFigureOut">
              <a:rPr lang="sk-SK" smtClean="0"/>
              <a:pPr/>
              <a:t>1. 10. 2014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2A66B-C1BD-4CDD-916E-1016F6309BA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4FE07-BC90-4756-AA40-DB261B047349}" type="datetimeFigureOut">
              <a:rPr lang="sk-SK" smtClean="0"/>
              <a:pPr/>
              <a:t>1. 10. 2014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2A66B-C1BD-4CDD-916E-1016F6309BA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4FE07-BC90-4756-AA40-DB261B047349}" type="datetimeFigureOut">
              <a:rPr lang="sk-SK" smtClean="0"/>
              <a:pPr/>
              <a:t>1. 10. 2014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2A66B-C1BD-4CDD-916E-1016F6309BA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sk-SK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Ak chcete pridať obrázok, kliknite na ikonu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4FE07-BC90-4756-AA40-DB261B047349}" type="datetimeFigureOut">
              <a:rPr lang="sk-SK" smtClean="0"/>
              <a:pPr/>
              <a:t>1. 10. 2014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2A66B-C1BD-4CDD-916E-1016F6309BA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B04FE07-BC90-4756-AA40-DB261B047349}" type="datetimeFigureOut">
              <a:rPr lang="sk-SK" smtClean="0"/>
              <a:pPr/>
              <a:t>1. 10. 2014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EF2A66B-C1BD-4CDD-916E-1016F6309BA8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7.jpeg"/><Relationship Id="rId7" Type="http://schemas.openxmlformats.org/officeDocument/2006/relationships/image" Target="../media/image10.jpeg"/><Relationship Id="rId2" Type="http://schemas.openxmlformats.org/officeDocument/2006/relationships/hyperlink" Target="https://www.google.com/search?q=smile&amp;rls=org.mozilla:sk:official&amp;biw=1366&amp;bih=615&amp;source=lnms&amp;tbm=isch&amp;sa=X&amp;ei=j_grVM2WFobaywPN_III&amp;ved=0CAYQ_AUoAQ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hyperlink" Target="http://www.google.com/imgres?imgurl=&amp;imgrefurl=http://ayushidwivedi.blogspot.com/&amp;h=0&amp;w=0&amp;tbnid=E1avqiQb5dp8PM&amp;zoom=1&amp;tbnh=194&amp;tbnw=259&amp;docid=8tC5FB36ubTuiM&amp;tbm=isch&amp;ei=YPwrVNE3o-LLA_ipgNgH&amp;ved=0CAQQsCUoAA" TargetMode="External"/><Relationship Id="rId9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908720"/>
            <a:ext cx="7556376" cy="2232248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sk-SK" sz="6000" dirty="0" smtClean="0">
                <a:solidFill>
                  <a:schemeClr val="accent6">
                    <a:lumMod val="75000"/>
                  </a:schemeClr>
                </a:solidFill>
              </a:rPr>
              <a:t>Ako sa vyhýbať nehodám</a:t>
            </a:r>
            <a:endParaRPr lang="sk-SK" sz="6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55776" y="3140968"/>
            <a:ext cx="6400800" cy="17526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sk-SK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Sabína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sk-SK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Ondrášová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Karin Valachovičová</a:t>
            </a:r>
          </a:p>
          <a:p>
            <a:r>
              <a:rPr lang="sk-SK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endParaRPr lang="sk-SK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sk-SK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Saskia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sk-SK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Ivičičová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sk-SK" dirty="0" smtClean="0"/>
              <a:t>Nehody sú väčšinou zavinené vodičmi dopravných prostriedkov !</a:t>
            </a:r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sk-SK" dirty="0" smtClean="0"/>
              <a:t>Častou príčinou je požitie alkoholu vodičom pred jazdou</a:t>
            </a:r>
          </a:p>
          <a:p>
            <a:pPr>
              <a:buFont typeface="Wingdings" pitchFamily="2" charset="2"/>
              <a:buChar char="Ø"/>
            </a:pPr>
            <a:r>
              <a:rPr lang="sk-SK" dirty="0" smtClean="0"/>
              <a:t>Nemenej častou príčinou je neprimeraná rýchlosť a nepozornosť vodičov</a:t>
            </a:r>
          </a:p>
          <a:p>
            <a:pPr>
              <a:buFont typeface="Wingdings" pitchFamily="2" charset="2"/>
              <a:buChar char="Ø"/>
            </a:pPr>
            <a:endParaRPr lang="sk-SK" dirty="0"/>
          </a:p>
        </p:txBody>
      </p:sp>
      <p:pic>
        <p:nvPicPr>
          <p:cNvPr id="6" name="Zástupný symbol obsahu 3" descr="buracka-nehoda-auto-pzp-poistenie-clano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3573016"/>
            <a:ext cx="6307942" cy="2520280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Nehody sa stávajú aj zavinením nás -chodcov</a:t>
            </a:r>
            <a:endParaRPr lang="sk-SK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sk-SK" dirty="0" smtClean="0"/>
              <a:t>Ako chodci musíme  na cestách tiež dodržiavať určité pravidlá</a:t>
            </a:r>
          </a:p>
          <a:p>
            <a:pPr>
              <a:buFont typeface="Wingdings" pitchFamily="2" charset="2"/>
              <a:buChar char="ü"/>
            </a:pPr>
            <a:r>
              <a:rPr lang="sk-SK" dirty="0" smtClean="0"/>
              <a:t>Musíme si uvedomiť že oproti vodičom dopravných prostriedkov sme v nevýhode</a:t>
            </a:r>
            <a:endParaRPr lang="sk-SK" dirty="0"/>
          </a:p>
        </p:txBody>
      </p:sp>
      <p:pic>
        <p:nvPicPr>
          <p:cNvPr id="4" name="Picture 2" descr="http://www.pluska.sk/thumb/images/gallery/fotoreportaz/2011/05/nemocnica/nemocnica3.jpg?w=670&amp;h=376&amp;ip=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3429000"/>
            <a:ext cx="6336704" cy="288032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r>
              <a:rPr lang="sk-SK" dirty="0" smtClean="0"/>
              <a:t>Čo musíme my – chodci, dodržiavať na cestách...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>
              <a:buFont typeface="Wingdings" pitchFamily="2" charset="2"/>
              <a:buChar char="v"/>
            </a:pPr>
            <a:r>
              <a:rPr lang="sk-SK" sz="2400" dirty="0" smtClean="0"/>
              <a:t>Nosiť reflexné prvky </a:t>
            </a:r>
          </a:p>
          <a:p>
            <a:pPr>
              <a:buFont typeface="Wingdings" pitchFamily="2" charset="2"/>
              <a:buChar char="v"/>
            </a:pPr>
            <a:r>
              <a:rPr lang="sk-SK" sz="2400" dirty="0" smtClean="0"/>
              <a:t>Pokiaľ možno prechádzať cestu na priechodoch </a:t>
            </a:r>
          </a:p>
          <a:p>
            <a:pPr>
              <a:buFont typeface="Wingdings" pitchFamily="2" charset="2"/>
              <a:buChar char="v"/>
            </a:pPr>
            <a:r>
              <a:rPr lang="sk-SK" sz="2400" dirty="0" smtClean="0"/>
              <a:t>Pri prechádzaní cesty byť obozretní a poriadne sa rozhliadnuť či neprichádza vozidlo  </a:t>
            </a:r>
          </a:p>
          <a:p>
            <a:pPr>
              <a:buFont typeface="Wingdings" pitchFamily="2" charset="2"/>
              <a:buChar char="v"/>
            </a:pPr>
            <a:r>
              <a:rPr lang="sk-SK" sz="2400" dirty="0" smtClean="0"/>
              <a:t>Byť ohľaduplní, nadviazať očný kontakt s vodičom  a nevchádzať na cestu, keď je vozidlo blízko    </a:t>
            </a:r>
            <a:endParaRPr lang="sk-SK" sz="2400" dirty="0"/>
          </a:p>
        </p:txBody>
      </p:sp>
      <p:pic>
        <p:nvPicPr>
          <p:cNvPr id="4" name="Picture 2" descr="http://www.jansobotka.cz/images/prechod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4137402"/>
            <a:ext cx="2448272" cy="2315933"/>
          </a:xfrm>
          <a:prstGeom prst="rect">
            <a:avLst/>
          </a:prstGeom>
          <a:noFill/>
        </p:spPr>
      </p:pic>
      <p:pic>
        <p:nvPicPr>
          <p:cNvPr id="17410" name="Picture 2" descr="http://blog.sme.sk/blog/115/185731/reflexny-prvok-rozne-druh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149080"/>
            <a:ext cx="4991100" cy="249555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sk-SK" dirty="0" smtClean="0"/>
              <a:t>Čo musia dodržiavať vodiči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endParaRPr lang="sk-SK" dirty="0" smtClean="0"/>
          </a:p>
          <a:p>
            <a:r>
              <a:rPr lang="sk-SK" dirty="0" smtClean="0"/>
              <a:t>Musia dodržiavať pravidlá cestnej premávky</a:t>
            </a:r>
          </a:p>
          <a:p>
            <a:r>
              <a:rPr lang="sk-SK" dirty="0" smtClean="0"/>
              <a:t>Nepožívať alkohol pred jazdou </a:t>
            </a:r>
          </a:p>
          <a:p>
            <a:r>
              <a:rPr lang="sk-SK" dirty="0" smtClean="0"/>
              <a:t>Musia sa správať ohľaduplne  a zodpovedne</a:t>
            </a:r>
          </a:p>
          <a:p>
            <a:r>
              <a:rPr lang="sk-SK" dirty="0" smtClean="0"/>
              <a:t>Brať ohľad na ostatných účastníkov cestnej premávky, najmä na chodcov a cyklistov </a:t>
            </a:r>
          </a:p>
          <a:p>
            <a:r>
              <a:rPr lang="sk-SK" dirty="0" smtClean="0"/>
              <a:t>Dodržiavať rýchlosť  a</a:t>
            </a:r>
          </a:p>
          <a:p>
            <a:pPr>
              <a:buNone/>
            </a:pPr>
            <a:r>
              <a:rPr lang="sk-SK" dirty="0" smtClean="0"/>
              <a:t>     nepreceňovať svoje schopnosti </a:t>
            </a:r>
          </a:p>
        </p:txBody>
      </p:sp>
      <p:pic>
        <p:nvPicPr>
          <p:cNvPr id="4" name="Picture 4" descr="http://www.e-safetyshop.eu/uploads/images_products_large/18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4581128"/>
            <a:ext cx="1858100" cy="1656184"/>
          </a:xfrm>
          <a:prstGeom prst="rect">
            <a:avLst/>
          </a:prstGeom>
          <a:noFill/>
        </p:spPr>
      </p:pic>
      <p:sp>
        <p:nvSpPr>
          <p:cNvPr id="18434" name="AutoShape 2" descr="data:image/jpeg;base64,/9j/4AAQSkZJRgABAQAAAQABAAD/2wCEAAkGBw8PDxQQDw8PDQ8PDw8PDxAPDhAPDw0PFBEWFhQUFBQYHSggGBolHBUUJDEiJSkrLi4uFx8zODYsNygtLisBCgoKDg0OGhAQGiwkHyUsLCwsLCwsLCwsLCwsLCwsLCwtLCwsLCwsLCwuLCwsLCwsLCwsLCwsLCwtLCwsLCwsLP/AABEIAMIBAwMBEQACEQEDEQH/xAAcAAEAAQUBAQAAAAAAAAAAAAAAAwECBAUGBwj/xABJEAABAwIDBAYFCAcECwAAAAABAAIDBBEFEiEGMUFRBxMiYXGBMkJSkaEUI2JygqKxwSQzQ5Ky4fBjc8LSFRYlRFNUZHST0fH/xAAbAQEAAgMBAQAAAAAAAAAAAAAAAQIDBAUGB//EADgRAQACAQIDAwoFBAEFAAAAAAABAgMEERIhMQVBURMiMmFxgZGhsdEUM8Hh8BUjQvFyBiQ0UmL/2gAMAwEAAhEDEQA/APcUBAQUQEBAQEBAQEBAQEBAQEBAQEBAQEBAQEBAQEAIKoCAgICAgogICAgICAgICCl0ENRVxxjM97WNG8ucGgeZQaeo2woGf7w2T+6DpR72AhYbajFXraF4x3npDCdt7Seq2Z/gwD8SFr27R08f5fJkjTZJ7lo28g/4FT+4z/Mqf1XTeK/4PL4J49uKM+l1sf1onH+G6vHaWmn/AC+UqzpcsdzZUu0dHL6NRHc7g52R3udYrPTU4b+jaPixTivHWGza8EXBBHcs6i5AQEBAQEBAQEAIKoCAgICAgogICAgICAgo5wG9BzWN7aUtMSxpdUzN0dHDZxjP9o4kNj+0QeQKxZM1McedK1aTbo4rEdtK6oJDHNpmn1YBnf5yuFv3WjxXLzdp91IbdNLv1altLJK7NIXPd7UjnSP/AHnEn4rlZdZkv1luUw0r0htKTDedr8yLn3laF8sy2qcukN5RYcw+lIQO5atrz3LXy3rHmxu3VPgtKd8jz4OC2tLXTX/OyTX2R/tpX1mojpCV+zNMRpI8eLmn8l0fwGitHmZ/jt+zFHaObvrDVVuygHoPa/xABXL1NJ087cUWjxiWxTWVv6VdmtZT1FOfm3PZbg1xAPiOKth7Qy4/QtMfT4dGS2HHkjpDcUG08rdJmh/f6Lv/AEfguzp+3Z6Za7+uPs08mgj/AAn4ukocTim9B2vFp0cPJd7BqcWeN8dt/r8GhkxWpO1oZqzsYgICAgICAEFUBAQEBAQUQEBAQEBBrccxunoojNUSNjY3id5PBrQNXOPIaqJmI6piN+jyzHdsKqucWMElJTndGx2Womb/AGjx+rH0W69/Bc3Ua7h5UbGPB4sGCjJABAawejGwZWDy5riZc02neW5SkQ2ENOBuC1LXZ4hmRtWGZXhkMKxyvumbIVjlaJTsmPNUmE7smOseNzj71SawpOOk9zIZiL+arNWOdPTwUkqM+9V22Wrj4ejFkiBVomYZYlD1NjcEgjUEGxae4rNjz2pbirO0otSto2lu8Nx17LNn7bNwlA1b9cD8QvTaDtyLbUz/AB+/3czPotueP4OkjkDgC0ggi4INwQvRRMTG8OcvUggICAgBBVAQEBAQEFEBAQEBBz21+1UGGwGSU5nuOWKJvpzP9lo/E7gFEzERvKYiZnZ5biEdbUSNqq85ZpBmpqf1aWI7iG8CfaOp7hZcTVaybztXo3MWOGRSUgaO87zzXKvdtVqzGMWtazLEJmhYplZI1UldI0qkpXtKqlICqpSNKgStKrKUrVUXBQFlCFW6KOLYnm2OHVBiPY1YT2o+Hi3ke7iu52b2rbBMUtzr4eHs+zQ1GCL8+/x+/wB3RwTNe0Oabgr2VMlb1i1Z3iXLtWaztKVXQICAgBBVAQEBAQEFEBAQEGn2nx6GgpnzzOytYNw9Jzjo1rRxJOgSRwezGGvqC7HcXHC9DTHVsMd+wbHeSbW5ntcraOW8WpN7+jHd4yzVrO/DHVgSzvqJXTSaue6/gOAHcvPZLzM7y6FaxEbQkC1bWZYhe1YbSukCqsvCpKV4VUrwoSvChKRqqJWlRKUzCqiZoUKyvDFCvEoWKswcS6J1jruO9Qi0bw2lFUmN3MO+9/NdzsntOcF/J39Gfl6/u0M+LijeOreseCLjUFe1id+cOcuUggIAQVQEBAQEBBRAQEEc0ga0k8EHkrL7Q4vkPawzD3Fzh6s8oJbfvBNwPohx9Za+SeO3BHvZI82N2929xHNI2lZoyIAuA0GcjQeQ/Erk9o5t7Rjr0htaam0cU97nWaLj3s3IhIFrzLJCVoVErgqrLwqylcFAvChKQKBI1QlK1VSmYgnaoUlPGo2YpS9Wo2U4kckSpML1urBJ6rvI8iqb7IvX/KG4wyoscp/or2XYWv8AKV8heecdPs5uox7TxQ2q9E1RAQAgqgICAgICCiAgIPP+lvaE01J1MTi2apJiaWmzmMt84/usNAebmqmS3DXdasbzs2GwmEswrCmue3K8s+UTaWNy3ss8hlFud1hiYxYpvb2ytPnW2hxEkzpZHSO1c9xcfEm68vkvNpmZdStYiNkrQtW0skJWhYpldeFVKrnAAkkAAEknQADeSkRMztA4GbpMaJ7Mp89MHWz5iJXD2gNw8D7wu/XsHfHzt53y9jQnX+dyjk9ApZ2SMbIxwcx7Q9jhuLSLgrz+SlqWmto5w6FZiY3hOFjWSBQJGqErK+ujp4XzyuyxxNLnHjYcAOJOgHir4cNs14x06yre8UrNpcHhPSsySpDJ4BDTvcGtkDyXxXNg6TgRztu713s3YE1xb0tvaO7br7GjTX722tG0PUWLzjelPGjHLLi1TZgskdEqzCkWYVRFZYbQ2aW3S0c1zY7xxWXTZrYckXr1hizY+ToqWXM2/HcfFfSMGaubHXJXvcm0bTsmWZUQEFUBAQEBAQUQEFkrsoJ5BB4tW/7Vx+OM9qKKbqgNCMkPbnPm4ZT/AHYWtmnivWjJTlEy7vpFxDLEynadZDneB7Dd3vP8K0u1M21Yxx7WfS03nicPANF560uhDJYFhleEgWNK4KBoNvqsxYdLY2MmWIeD3AO+7mXR7Kx8eqrv3c/h+7DqrcOKXjC9i4z17ourDJQZHfsJXxt49ggPHxc73LyPbeOK6jijviJ/T9HW0Vt8e3g7ELjN1IFAkaoS4bphriykihBt18xc76TI23sftOafJd3sDFvmtfwj6/6aOvttSK+MvIV6xyX0bsFXmow2mkcSXdUI3E6kujJYSe85b+a8F2li8lqr1jx3+PN28FuLFEulYtJeWREUYbM2MXRrW5Ip4rrFaGSltmscC13gVh725HnQ32HTXtycPiP6+C9j/wBPanipbFPdzj6T+jk6im0tmvSNYQAgqgICAgICCiAg1G1WINpqSWZ26KKSQ+DWkn8EHmnRdTiKvkdN+sgoQ6Q8TPLkklPjmkeFqXtFc0zPdDJXecfLvlLtJVPmqXPfvNrD2W8AFwNVkm95mXQwxEV2Y0QWhaWxCdqwysvCqlcFA5PpOaTQacJ4ifCzh+YXW7Fn/ufdP6NbWfl+95KvWOS9R6I2n5PMeBnaB4hgv+IXl+35/u09n6upoPRn2u+C4DfXhQJGqEvN+mlptSO4fpA8/m16T/p6fzI/4/q5vaH+Pv8A0eYr0rmvfeigEYTBfi6cjw6568R2z/5lvd9IdjSfkx7/AKu0YVzGaU7CjFLMgcjXvCWUaKloUr1a2qbcX4jQrBaG5jnuT4bJYfVId5bj8F1ux83k9TWfGdvjyYNXTfm6Fp0XvnMVQAgqgICAgICCiAg4rpOdmpWwf8zUUtMRzbLUMY77pcprG8wi07RMuX6PojU4jVSa5H1FQ8/U64lo8PR+C5c18pmmGxHm44T7ZAfLpANAMo8OyFyNbyzWhu6f0Ia+Nc+zYhkBYpWXBVSuChLV7U4caqilhbq9zMzAN5ewhzR52t5rb0OfyOoreenf7J5MWenHjmHhxFtDpbf3L27iPadgcMNNQMDhlfKTO8HeC+2UHl2Q1eM7Vzxl1E7dI5R7v33drS4+DHG/fzdIFzGyvaoEjVVLlOlDDHVGHl7Bd1M8TWG8x2LX+4G/2V1+xM8Y9Twz0tG3v7vs09bj4se8d3N4xFE57g1oLnPcGtaBcucTYAd917GZisbz0ceOc7PpXZvD/klJDT6XiiY1xG4vtd5/eJXz3VZvLZrZPGfl3fJ38dOCkVbdhWuSnYVLHMMiFyMN4ZJdoolh25sKY69x0WCzZpHJbQekRzuPesunmYtEwZ+dd3RUj7saeYC+l0txVi3i5ExtOyZWQBBVAQEBAQEFEBB5/wBJNSGS0V93y+Fx+wyST/Ar09JTJ6EsPoRhBp5pT6Re1t+6xcfiR7lztLG82ls5e6GNto21dJ9k/dC4mvj+/Zvaf8uGuiK5tmzCcFY5SuCqlUKFlwKDUy7MUL5/lDqdplzZjq7I53tFl8pPktuvaGorj8nFuX87+rDOnxzbi25t0CtGWdeCoF7SoSvaVCUrfeoGqwzZPD6ef5RDTtZLqWnM4tjJ3ljSbN8hpwstzL2lqcuPyd78vdz9s97DTT4624ojm6NhWizJWlFJhM1yKTCeNyMdoZAfoolh4ebFqHLDZnpC+j9O6y4Y5q5vRb3Dj82O649xX0TRzvp8c/8AzH0cnJ6UspbKgEFUBAQEBAQUQEHl3TKS1tM8epVtJ84ZW/4gm+xtuz+hVlqCQ/8AUuafssaf8S0tJHO3uZsvcwukBlq0n2mMPwt+S4vaMbZ7e76N3S/lw00RXLs2oWVeJQQW66aKK+4Pe1pPgDvVseDJk9Csz7IRa9a9Z2T0lTHKwPie2RhvZzHBzTbQ6hY8mO2O3DeNpWraLRvDICxLrggqFCVwUC4KovBUJXtKgSNKhKdhUCdhUJStKIRV2JQUzOsqJY4GXDc0jg0Fx3DXedD7lkxYsmWeHHWZn1MV7VrG9pX4Zi1PUgmnnhnA9LqpGvy+IB0U5cGTF+ZWY9sbKRatuk7tjnWCVeFjyvWKWWsMrDhfyWfDHNg1HJu8K/Vg8yT7yV9C0UbafH/xj6OVl9OWYtlQCCqAgICAgIKICDzbpsgJoC8fspYJPACVoPwJUT0THVJ0Ry5Gzw7rinq2d7ZYgHH3tstXFPDe0eqJXtziJ9zA25qBLWOym4a1jQR3fzuuDrskXzTaHQ09eGkOL2sxw0dODHbrpTkjJFwywu51uNtPMhRoNJGoy+d6Mc5+yc+XydeXWXn9PABWNGJCZokLXSOc6z7PF2ucTfTdflrysvQWvM4JnTbcunhy7va58R5/9x69hdBFTRCKBuWMXIGYuuSbk3O9eP1GbJmvx5OrsY6VpG1WewLXlkXgKE7K5VCVbKAUC4FBe0qBICqylKxygZMblCV+ZRuNZtJhtJVU5bWgdRFeYuLyzqy1p7WYdxK2tHnzYckTg9KeXt3Yc2Ol6+f0eH0FHUGWerwps8cNGTI2TOOsbHm0BsBm0BJbY6A3vx9rkyYopTDqZibW5bd2/wDOk/BxorbebY+kPbNh9pf9I0TZnANlY4xTgXDesaAbjuILT3XtwXje09H+FzzSOk849n7Onp8nlK797dly5ktqIbPDjlY553NaT7hdbWCOTS1HO0Q3WGMywsHJrfwX0XFXgpWvhEQ5dp3tMstXVEFUBAQEBAQUQEHMdIOG/KaGaIb5IZGjucWmx99kHnuwWNNiioax2jeqqMNqebS09bDcfaI+ytDUW8nMXiPGGaleLevvQyyl7s59bevPZIdKiklNHJYSRskyuDm52h2Vw3EX3FYIyXpvwzMb+C81iesNVths8K2LMwAVEQPVnd1jd5YT+HI+JW32drfw9+G3oz19XrYtRh8pG8dYaTYbajqyKOrJZlOSJ79MhGnVPvu7vdyW72n2fx/38PPx27/XDBps+3mX/nqekMXnJdNI0KspX5VVKjmoIiUQAoL2lQJAVCV7XKBK16hK8ygAkkAAEkk2AA3klREbztBu8t2s2gmxiobh2H3dBmBkk3NlLTcvceEbd/ebdy9TodHTQYp1Oo9Lujw9Xtn5fFy8+ac9vJ4+n8+T0nZvBoaCmbTxC4GsjiNZpCO093jbyAA4Lzus1d9TlnJb3eqPBv4sNcdeGGbSUkUDMkEUcDLl2SJjWNud5sOK18uW+WeK9pmfXO69KVryiEzdSsUQtPRtyLQ5eMrmx+RPa+F11+z8XHlpXxn95+TmZbedNvB0MTbADuXunNXoCCqAgICAgIKICDHr4s8ZHcg+fatho6qsoXaRySCsgHAEknTzzt8lqaqu9ZZsU82xo5bsHfuXn81W/SWfGtK0M8JgsMrOX2u2SbV/PQ5Y6kDW+jZwBoHcncj5HmOr2f2lODzMnOv0/b1NXPpov51ev1aXZzbGaid8mrmvcxhDQ4j52DuI9Zvx5X0C3tZ2Zj1FfK4Jjeefqn7SwYdTbHPDk/09Koq2OZgkie2Vjtzmm48O49y83lxXx24bxtLp0vFo3iWU16w7Lj3KEoHFTCFAVOyFwco2Sva5VEjXKEsfEsVgpY+sqJGxM4XPaeeTW73HwWbBpsme3DjjeVL5K0je0vN8Vx6txuX5LRMdFTevc2zC/pTPG5umjR8dLelwaPT9nU8rnne385Vj9fo5uTNk1FuCnT+dXoGyezkOHQ5I+3I6xlmIs6Q8hyaOAXntfrsmrvvblEdI8P3b+DBXFG0dfF0DHLny2F7lWUwno2XKvSObHlttDb0resnaPVibmP1naD4Zl6nsTBvack93L4uRqJ2rt4ugXpGmIAQVQEBAQEBBRAQUIQePdM+Bubkrox2qc2ltxgcdfcbHwLlTJXirstSdpcvgFU17cl9/aYeR5LhZ8fVvVl0FNquXerZrZk5VrzDLC0FVGuxzAaetbaZtngWZK3SRnnxHcdFs6XW5dNPmzy8J6MeXDXJHNwtRgGJYY8y0r3yR8XQi9x/aRG9/iO8LvU1mk1teDLG0+E/pP+mjOHLhnevT1frDaYT0kjRtXCQdxkh1Hmxx08j5LUz9h9+G3un7/sy49d3Xj4OqodqKGf0KmIE6ZZHdU6/Kz7X8lysvZ2px+lSfdz+jbrqMdulm0a8O1BDhzBuFqTExPNnidxQLXytaLuc1o5uIaPirRWbdIRMxHVqK7a2gg9KpY8+zD86fu6DzK3MfZmpydKTHt5fVhvqcVe/4OYxHpFllPV0NO4Odo10g6yQ/VjbpfzK6uHsTHSOLPb4co+M/s1L661uWOFmHbFVlbIJ8SmewH1C7NMRyHqxj+rKc3auDTV8npqxP0+8/zmimkyZJ4ss/f9nouF0ENLGIoI2xMHBu9x5uO9x7yvN58+TPfjyTvLo0x1pG1YZzXLBLIyoQqSle7U2CiIT0hnxERtudNPyuT5DVbOGkzMRDVyTu3mBUxazM4WdIcxvvHIHwAA8l7zSYIwYop8fa42W/HbdtFssYgBBVAQEBAQEFEBAQa3HMOZUQuje0ODmlpBFw4EWIKD5yraGTDKx1M++QEvgcfXiJ0F+Y3Hw71oavD/lDZw37pdbhVUHi/FcTLRt1lt2jRaNqs9ZY8gWPZdRr+arMJXgqo12JYDSVWs0DHOPrgZJP3m2J81s4dbnw+hadvDrHzUvhx36w5ys6NoHaw1EkfdI1soHdplK6WPt3JHp1ifZy+7WtoKz6Mta/o7q2H5qphPeXSxH4ArajtvBaPPpPyn7MU6HJHSY+an+pGKbvlMdv+5mt/Cn9W0f/AKT8I+6fwmbx+cr4ujiofrNVRA82iSU/esq27cxRypSflH03TGgvPW0fNuKDo5pGWMsks54i4jYfIa/FaeXtzNPoREfP9vkzU0FI9KZl1WH4bBTi0EMcI45GgOd4u3nzXJzajLlnfJaZbdMdKejGzMCwMi8FQJolSRnRjRUSyIIwO07/AOLJSu7He3cysPgM8gB9EWc7uG9rT3nRx7svNel7I0W8+Vt3dP58/g5uqy8uGHWtbYWXpHPVQEAIKoCAgICAgogICCiDgukvY5tdBdlmTRnPC/2X23H6J3H+SiYiY2lMTs8ewbEJInmKVpiljdlkY7e1w/rfxXH1ODhluUvxQ7qgqhI3fquXkxs9bJ3R33rUtXZsRKN8JWNaJWWIVZSqHKNjdI16rMLbri9RsLQ9TsndcHKNkrwVCVQVCVwKjYXtaVWRlQNVJGfGANSprXdWbbLmB0pAaLgkiNp3SEb3O+g3jzNhzt1tBoZzW9X8/nraefNFYddhlGImW3k6ucd7nHUk9917GlIpWK16OTaZmd5ZisgQEBBVAQEBAQEFEBAQEFr2Aix3IPL+knYL5R+k01mVLBodzZm+w/8AI8FS9IvG0rVtNZ3ebYTir4nmOQOjkjOV8b9HNPeuPqNPNJbtLxaHXU+LggE6jnyXNyY2aJ2binkbINCCtW9NmWLJH0wKwTDJEseSmI71VZjuhtzCbo2W5Dzup3hKgaU3g2XtBVZWXgqFl7dVBu2NNTi17XP4KJhG62XfbgqbG7OpKRxbnPYYPWPHw5q9ccyx2yRE7R1VMeYgZSQ7WOK9nzD2nH1I/pcdw1XT0ehtlt6v58vr3NbNn4YdRhGG9WM77OkcBcgWAA3NaPVaOA/Mkr1eDDXFXhhy73m07y2qzKiAgIAQVQEBAQEBBRAQEBAQWvYHCx1Qef7ddH0VaOsj+anaOxK0aj6Lh6ze73WVbVi0bSmLTHR5NUNqsPk6qrYWXNmSC5il+q7n3HVczUaSY51bePNE9W1osQ3GN2U8r6fyXLvi8WzEt9S45wkGU8xx/JatsS8WbSGsY/c4H4H3LBbGyRZc4NPFY5qtFkbo2qu0rcSF45WTZO6zKe5NjiXNgKbI3Z1FSgnUk9wFyU2lG7aTQPa2wZ1Y5vNifLek4571YyRPRJR0cbO3J2yNe1oweR3+ay0xb9IY73nxSCqdUuy07RLY/rXD9Hj+qP2h+6F2NJ2da88Vun86NO+aKxtDoMLwpsN3EmSR5u+R5u97uZP5bhwXfx46442q1LWmerZrIqICAgIAQVQEBAQEBBRAQEBAQEFCEGpxnAIKphZLG17XCxa5oIPiCg8qx/owmgJfQSab+pmLizwa/Ujzv5LXyaal2WmWauUnqKilOWrhkg4ZntvEdeDx2T77rm5dDaOjapmiWXTYiw6h2XwNx7itG+GY6s0WbKHEXe013iS0rXtiWizJbXE7wfIh35rHOJbiXCsH0vcVWcSeNNHV8s37pUeSTxs6mqmg3cC76xACmMaONtW7SRxN1kZEOUTQXe/QLJXFfu5MVuGesIYsXmqD+iUr33/bT3y+IJ09wK3MPZt789vixXzxXv8Ag3WH7LSSnPWSmbj1Y7MQ8R63np3Ls4dDjx855z8mrfNM9HV01KyMWaAAOQW6wp0BAQEBAQAgqgICAgICCiAgICAgICAgo5oO9BgVmEQyghzAb77gWKDkMT6L6GQ3ZF1Lr3vC4xa+DdD5hUtStusLRe0dJc9U9FkzP1NXJ3daxsn8OVYLaPHZljPaGE7YHEm7pIH+LZGfhdYJ7OpPev8AiZ8F8ex2KDhTf+Sb/Kqf02PFP4n1MyHYnEXb5YY/Bkj/AMSFaOza98onU+ptKTo6kP66qldzDA2Np+BPxWWugxR1UnUWl0OGbD0cJDuqD3D1n3kcD3F17eS2aYaU9GGKb2nrLooaVjPRaAsiqdAQEBAQEBAQAgqgICAgICCiAgICAgICAgICAgIKWQMoQLIKoCAgICAgICAgICAgqgICAgICCiAgICAgICChQVQEAICAUBAQEBAQEBAQEBAQEBACCqAgIP/Z"/>
          <p:cNvSpPr>
            <a:spLocks noChangeAspect="1" noChangeArrowheads="1"/>
          </p:cNvSpPr>
          <p:nvPr/>
        </p:nvSpPr>
        <p:spPr bwMode="auto">
          <a:xfrm>
            <a:off x="155575" y="-884238"/>
            <a:ext cx="2466975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18436" name="AutoShape 4" descr="data:image/jpeg;base64,/9j/4AAQSkZJRgABAQAAAQABAAD/2wCEAAkGBw8PDxQQDw8PDQ8PDw8PDxAPDhAPDw0PFBEWFhQUFBQYHSggGBolHBUUJDEiJSkrLi4uFx8zODYsNygtLisBCgoKDg0OGhAQGiwkHyUsLCwsLCwsLCwsLCwsLCwsLCwtLCwsLCwsLCwuLCwsLCwsLCwsLCwsLCwtLCwsLCwsLP/AABEIAMIBAwMBEQACEQEDEQH/xAAcAAEAAQUBAQAAAAAAAAAAAAAAAwECBAUGBwj/xABJEAABAwIDBAYFCAcECwAAAAABAAIDBBEFEiEGMUFRBxMiYXGBMkJSkaEUI2JygqKxwSQzQ5Ky4fBjc8LSFRYlRFNUZHST0fH/xAAbAQEAAgMBAQAAAAAAAAAAAAAAAQIDBAUGB//EADgRAQACAQIDAwoFBAEFAAAAAAABAgMEERIhMQVBURMiMmFxgZGhsdEUM8Hh8BUjQvFyBiQ0UmL/2gAMAwEAAhEDEQA/APcUBAQUQEBAQEBAQEBAQEBAQEBAQEBAQEBAQEBAQEAIKoCAgICAgogICAgICAgICCl0ENRVxxjM97WNG8ucGgeZQaeo2woGf7w2T+6DpR72AhYbajFXraF4x3npDCdt7Seq2Z/gwD8SFr27R08f5fJkjTZJ7lo28g/4FT+4z/Mqf1XTeK/4PL4J49uKM+l1sf1onH+G6vHaWmn/AC+UqzpcsdzZUu0dHL6NRHc7g52R3udYrPTU4b+jaPixTivHWGza8EXBBHcs6i5AQEBAQEBAQEAIKoCAgICAgogICAgICAgo5wG9BzWN7aUtMSxpdUzN0dHDZxjP9o4kNj+0QeQKxZM1McedK1aTbo4rEdtK6oJDHNpmn1YBnf5yuFv3WjxXLzdp91IbdNLv1altLJK7NIXPd7UjnSP/AHnEn4rlZdZkv1luUw0r0htKTDedr8yLn3laF8sy2qcukN5RYcw+lIQO5atrz3LXy3rHmxu3VPgtKd8jz4OC2tLXTX/OyTX2R/tpX1mojpCV+zNMRpI8eLmn8l0fwGitHmZ/jt+zFHaObvrDVVuygHoPa/xABXL1NJ087cUWjxiWxTWVv6VdmtZT1FOfm3PZbg1xAPiOKth7Qy4/QtMfT4dGS2HHkjpDcUG08rdJmh/f6Lv/AEfguzp+3Z6Za7+uPs08mgj/AAn4ukocTim9B2vFp0cPJd7BqcWeN8dt/r8GhkxWpO1oZqzsYgICAgICAEFUBAQEBAQUQEBAQEBBrccxunoojNUSNjY3id5PBrQNXOPIaqJmI6piN+jyzHdsKqucWMElJTndGx2Womb/AGjx+rH0W69/Bc3Ua7h5UbGPB4sGCjJABAawejGwZWDy5riZc02neW5SkQ2ENOBuC1LXZ4hmRtWGZXhkMKxyvumbIVjlaJTsmPNUmE7smOseNzj71SawpOOk9zIZiL+arNWOdPTwUkqM+9V22Wrj4ejFkiBVomYZYlD1NjcEgjUEGxae4rNjz2pbirO0otSto2lu8Nx17LNn7bNwlA1b9cD8QvTaDtyLbUz/AB+/3czPotueP4OkjkDgC0ggi4INwQvRRMTG8OcvUggICAgBBVAQEBAQEFEBAQEBBz21+1UGGwGSU5nuOWKJvpzP9lo/E7gFEzERvKYiZnZ5biEdbUSNqq85ZpBmpqf1aWI7iG8CfaOp7hZcTVaybztXo3MWOGRSUgaO87zzXKvdtVqzGMWtazLEJmhYplZI1UldI0qkpXtKqlICqpSNKgStKrKUrVUXBQFlCFW6KOLYnm2OHVBiPY1YT2o+Hi3ke7iu52b2rbBMUtzr4eHs+zQ1GCL8+/x+/wB3RwTNe0Oabgr2VMlb1i1Z3iXLtWaztKVXQICAgBBVAQEBAQEFEBAQEGn2nx6GgpnzzOytYNw9Jzjo1rRxJOgSRwezGGvqC7HcXHC9DTHVsMd+wbHeSbW5ntcraOW8WpN7+jHd4yzVrO/DHVgSzvqJXTSaue6/gOAHcvPZLzM7y6FaxEbQkC1bWZYhe1YbSukCqsvCpKV4VUrwoSvChKRqqJWlRKUzCqiZoUKyvDFCvEoWKswcS6J1jruO9Qi0bw2lFUmN3MO+9/NdzsntOcF/J39Gfl6/u0M+LijeOreseCLjUFe1id+cOcuUggIAQVQEBAQEBBRAQEEc0ga0k8EHkrL7Q4vkPawzD3Fzh6s8oJbfvBNwPohx9Za+SeO3BHvZI82N2929xHNI2lZoyIAuA0GcjQeQ/Erk9o5t7Rjr0htaam0cU97nWaLj3s3IhIFrzLJCVoVErgqrLwqylcFAvChKQKBI1QlK1VSmYgnaoUlPGo2YpS9Wo2U4kckSpML1urBJ6rvI8iqb7IvX/KG4wyoscp/or2XYWv8AKV8heecdPs5uox7TxQ2q9E1RAQAgqgICAgICCiAgIPP+lvaE01J1MTi2apJiaWmzmMt84/usNAebmqmS3DXdasbzs2GwmEswrCmue3K8s+UTaWNy3ss8hlFud1hiYxYpvb2ytPnW2hxEkzpZHSO1c9xcfEm68vkvNpmZdStYiNkrQtW0skJWhYpldeFVKrnAAkkAAEknQADeSkRMztA4GbpMaJ7Mp89MHWz5iJXD2gNw8D7wu/XsHfHzt53y9jQnX+dyjk9ApZ2SMbIxwcx7Q9jhuLSLgrz+SlqWmto5w6FZiY3hOFjWSBQJGqErK+ujp4XzyuyxxNLnHjYcAOJOgHir4cNs14x06yre8UrNpcHhPSsySpDJ4BDTvcGtkDyXxXNg6TgRztu713s3YE1xb0tvaO7br7GjTX722tG0PUWLzjelPGjHLLi1TZgskdEqzCkWYVRFZYbQ2aW3S0c1zY7xxWXTZrYckXr1hizY+ToqWXM2/HcfFfSMGaubHXJXvcm0bTsmWZUQEFUBAQEBAQUQEFkrsoJ5BB4tW/7Vx+OM9qKKbqgNCMkPbnPm4ZT/AHYWtmnivWjJTlEy7vpFxDLEynadZDneB7Dd3vP8K0u1M21Yxx7WfS03nicPANF560uhDJYFhleEgWNK4KBoNvqsxYdLY2MmWIeD3AO+7mXR7Kx8eqrv3c/h+7DqrcOKXjC9i4z17ourDJQZHfsJXxt49ggPHxc73LyPbeOK6jijviJ/T9HW0Vt8e3g7ELjN1IFAkaoS4bphriykihBt18xc76TI23sftOafJd3sDFvmtfwj6/6aOvttSK+MvIV6xyX0bsFXmow2mkcSXdUI3E6kujJYSe85b+a8F2li8lqr1jx3+PN28FuLFEulYtJeWREUYbM2MXRrW5Ip4rrFaGSltmscC13gVh725HnQ32HTXtycPiP6+C9j/wBPanipbFPdzj6T+jk6im0tmvSNYQAgqgICAgICCiAg1G1WINpqSWZ26KKSQ+DWkn8EHmnRdTiKvkdN+sgoQ6Q8TPLkklPjmkeFqXtFc0zPdDJXecfLvlLtJVPmqXPfvNrD2W8AFwNVkm95mXQwxEV2Y0QWhaWxCdqwysvCqlcFA5PpOaTQacJ4ifCzh+YXW7Fn/ufdP6NbWfl+95KvWOS9R6I2n5PMeBnaB4hgv+IXl+35/u09n6upoPRn2u+C4DfXhQJGqEvN+mlptSO4fpA8/m16T/p6fzI/4/q5vaH+Pv8A0eYr0rmvfeigEYTBfi6cjw6568R2z/5lvd9IdjSfkx7/AKu0YVzGaU7CjFLMgcjXvCWUaKloUr1a2qbcX4jQrBaG5jnuT4bJYfVId5bj8F1ux83k9TWfGdvjyYNXTfm6Fp0XvnMVQAgqgICAgICCiAg4rpOdmpWwf8zUUtMRzbLUMY77pcprG8wi07RMuX6PojU4jVSa5H1FQ8/U64lo8PR+C5c18pmmGxHm44T7ZAfLpANAMo8OyFyNbyzWhu6f0Ia+Nc+zYhkBYpWXBVSuChLV7U4caqilhbq9zMzAN5ewhzR52t5rb0OfyOoreenf7J5MWenHjmHhxFtDpbf3L27iPadgcMNNQMDhlfKTO8HeC+2UHl2Q1eM7Vzxl1E7dI5R7v33drS4+DHG/fzdIFzGyvaoEjVVLlOlDDHVGHl7Bd1M8TWG8x2LX+4G/2V1+xM8Y9Twz0tG3v7vs09bj4se8d3N4xFE57g1oLnPcGtaBcucTYAd917GZisbz0ceOc7PpXZvD/klJDT6XiiY1xG4vtd5/eJXz3VZvLZrZPGfl3fJ38dOCkVbdhWuSnYVLHMMiFyMN4ZJdoolh25sKY69x0WCzZpHJbQekRzuPesunmYtEwZ+dd3RUj7saeYC+l0txVi3i5ExtOyZWQBBVAQEBAQEFEBB5/wBJNSGS0V93y+Fx+wyST/Ar09JTJ6EsPoRhBp5pT6Re1t+6xcfiR7lztLG82ls5e6GNto21dJ9k/dC4mvj+/Zvaf8uGuiK5tmzCcFY5SuCqlUKFlwKDUy7MUL5/lDqdplzZjq7I53tFl8pPktuvaGorj8nFuX87+rDOnxzbi25t0CtGWdeCoF7SoSvaVCUrfeoGqwzZPD6ef5RDTtZLqWnM4tjJ3ljSbN8hpwstzL2lqcuPyd78vdz9s97DTT4624ojm6NhWizJWlFJhM1yKTCeNyMdoZAfoolh4ebFqHLDZnpC+j9O6y4Y5q5vRb3Dj82O649xX0TRzvp8c/8AzH0cnJ6UspbKgEFUBAQEBAQUQEHl3TKS1tM8epVtJ84ZW/4gm+xtuz+hVlqCQ/8AUuafssaf8S0tJHO3uZsvcwukBlq0n2mMPwt+S4vaMbZ7e76N3S/lw00RXLs2oWVeJQQW66aKK+4Pe1pPgDvVseDJk9Csz7IRa9a9Z2T0lTHKwPie2RhvZzHBzTbQ6hY8mO2O3DeNpWraLRvDICxLrggqFCVwUC4KovBUJXtKgSNKhKdhUCdhUJStKIRV2JQUzOsqJY4GXDc0jg0Fx3DXedD7lkxYsmWeHHWZn1MV7VrG9pX4Zi1PUgmnnhnA9LqpGvy+IB0U5cGTF+ZWY9sbKRatuk7tjnWCVeFjyvWKWWsMrDhfyWfDHNg1HJu8K/Vg8yT7yV9C0UbafH/xj6OVl9OWYtlQCCqAgICAgIKICDzbpsgJoC8fspYJPACVoPwJUT0THVJ0Ry5Gzw7rinq2d7ZYgHH3tstXFPDe0eqJXtziJ9zA25qBLWOym4a1jQR3fzuuDrskXzTaHQ09eGkOL2sxw0dODHbrpTkjJFwywu51uNtPMhRoNJGoy+d6Mc5+yc+XydeXWXn9PABWNGJCZokLXSOc6z7PF2ucTfTdflrysvQWvM4JnTbcunhy7va58R5/9x69hdBFTRCKBuWMXIGYuuSbk3O9eP1GbJmvx5OrsY6VpG1WewLXlkXgKE7K5VCVbKAUC4FBe0qBICqylKxygZMblCV+ZRuNZtJhtJVU5bWgdRFeYuLyzqy1p7WYdxK2tHnzYckTg9KeXt3Yc2Ol6+f0eH0FHUGWerwps8cNGTI2TOOsbHm0BsBm0BJbY6A3vx9rkyYopTDqZibW5bd2/wDOk/BxorbebY+kPbNh9pf9I0TZnANlY4xTgXDesaAbjuILT3XtwXje09H+FzzSOk849n7Onp8nlK797dly5ktqIbPDjlY553NaT7hdbWCOTS1HO0Q3WGMywsHJrfwX0XFXgpWvhEQ5dp3tMstXVEFUBAQEBAQUQEHMdIOG/KaGaIb5IZGjucWmx99kHnuwWNNiioax2jeqqMNqebS09bDcfaI+ytDUW8nMXiPGGaleLevvQyyl7s59bevPZIdKiklNHJYSRskyuDm52h2Vw3EX3FYIyXpvwzMb+C81iesNVths8K2LMwAVEQPVnd1jd5YT+HI+JW32drfw9+G3oz19XrYtRh8pG8dYaTYbajqyKOrJZlOSJ79MhGnVPvu7vdyW72n2fx/38PPx27/XDBps+3mX/nqekMXnJdNI0KspX5VVKjmoIiUQAoL2lQJAVCV7XKBK16hK8ygAkkAAEkk2AA3klREbztBu8t2s2gmxiobh2H3dBmBkk3NlLTcvceEbd/ebdy9TodHTQYp1Oo9Lujw9Xtn5fFy8+ac9vJ4+n8+T0nZvBoaCmbTxC4GsjiNZpCO093jbyAA4Lzus1d9TlnJb3eqPBv4sNcdeGGbSUkUDMkEUcDLl2SJjWNud5sOK18uW+WeK9pmfXO69KVryiEzdSsUQtPRtyLQ5eMrmx+RPa+F11+z8XHlpXxn95+TmZbedNvB0MTbADuXunNXoCCqAgICAgIKICDHr4s8ZHcg+fatho6qsoXaRySCsgHAEknTzzt8lqaqu9ZZsU82xo5bsHfuXn81W/SWfGtK0M8JgsMrOX2u2SbV/PQ5Y6kDW+jZwBoHcncj5HmOr2f2lODzMnOv0/b1NXPpov51ev1aXZzbGaid8mrmvcxhDQ4j52DuI9Zvx5X0C3tZ2Zj1FfK4Jjeefqn7SwYdTbHPDk/09Koq2OZgkie2Vjtzmm48O49y83lxXx24bxtLp0vFo3iWU16w7Lj3KEoHFTCFAVOyFwco2Sva5VEjXKEsfEsVgpY+sqJGxM4XPaeeTW73HwWbBpsme3DjjeVL5K0je0vN8Vx6txuX5LRMdFTevc2zC/pTPG5umjR8dLelwaPT9nU8rnne385Vj9fo5uTNk1FuCnT+dXoGyezkOHQ5I+3I6xlmIs6Q8hyaOAXntfrsmrvvblEdI8P3b+DBXFG0dfF0DHLny2F7lWUwno2XKvSObHlttDb0resnaPVibmP1naD4Zl6nsTBvack93L4uRqJ2rt4ugXpGmIAQVQEBAQEBBRAQUIQePdM+Bubkrox2qc2ltxgcdfcbHwLlTJXirstSdpcvgFU17cl9/aYeR5LhZ8fVvVl0FNquXerZrZk5VrzDLC0FVGuxzAaetbaZtngWZK3SRnnxHcdFs6XW5dNPmzy8J6MeXDXJHNwtRgGJYY8y0r3yR8XQi9x/aRG9/iO8LvU1mk1teDLG0+E/pP+mjOHLhnevT1frDaYT0kjRtXCQdxkh1Hmxx08j5LUz9h9+G3un7/sy49d3Xj4OqodqKGf0KmIE6ZZHdU6/Kz7X8lysvZ2px+lSfdz+jbrqMdulm0a8O1BDhzBuFqTExPNnidxQLXytaLuc1o5uIaPirRWbdIRMxHVqK7a2gg9KpY8+zD86fu6DzK3MfZmpydKTHt5fVhvqcVe/4OYxHpFllPV0NO4Odo10g6yQ/VjbpfzK6uHsTHSOLPb4co+M/s1L661uWOFmHbFVlbIJ8SmewH1C7NMRyHqxj+rKc3auDTV8npqxP0+8/zmimkyZJ4ss/f9nouF0ENLGIoI2xMHBu9x5uO9x7yvN58+TPfjyTvLo0x1pG1YZzXLBLIyoQqSle7U2CiIT0hnxERtudNPyuT5DVbOGkzMRDVyTu3mBUxazM4WdIcxvvHIHwAA8l7zSYIwYop8fa42W/HbdtFssYgBBVAQEBAQEFEBAQa3HMOZUQuje0ODmlpBFw4EWIKD5yraGTDKx1M++QEvgcfXiJ0F+Y3Hw71oavD/lDZw37pdbhVUHi/FcTLRt1lt2jRaNqs9ZY8gWPZdRr+arMJXgqo12JYDSVWs0DHOPrgZJP3m2J81s4dbnw+hadvDrHzUvhx36w5ys6NoHaw1EkfdI1soHdplK6WPt3JHp1ifZy+7WtoKz6Mta/o7q2H5qphPeXSxH4ArajtvBaPPpPyn7MU6HJHSY+an+pGKbvlMdv+5mt/Cn9W0f/AKT8I+6fwmbx+cr4ujiofrNVRA82iSU/esq27cxRypSflH03TGgvPW0fNuKDo5pGWMsks54i4jYfIa/FaeXtzNPoREfP9vkzU0FI9KZl1WH4bBTi0EMcI45GgOd4u3nzXJzajLlnfJaZbdMdKejGzMCwMi8FQJolSRnRjRUSyIIwO07/AOLJSu7He3cysPgM8gB9EWc7uG9rT3nRx7svNel7I0W8+Vt3dP58/g5uqy8uGHWtbYWXpHPVQEAIKoCAgICAgogICCiDgukvY5tdBdlmTRnPC/2X23H6J3H+SiYiY2lMTs8ewbEJInmKVpiljdlkY7e1w/rfxXH1ODhluUvxQ7qgqhI3fquXkxs9bJ3R33rUtXZsRKN8JWNaJWWIVZSqHKNjdI16rMLbri9RsLQ9TsndcHKNkrwVCVQVCVwKjYXtaVWRlQNVJGfGANSprXdWbbLmB0pAaLgkiNp3SEb3O+g3jzNhzt1tBoZzW9X8/nraefNFYddhlGImW3k6ucd7nHUk9917GlIpWK16OTaZmd5ZisgQEBBVAQEBAQEFEBAQEFr2Aix3IPL+knYL5R+k01mVLBodzZm+w/8AI8FS9IvG0rVtNZ3ebYTir4nmOQOjkjOV8b9HNPeuPqNPNJbtLxaHXU+LggE6jnyXNyY2aJ2binkbINCCtW9NmWLJH0wKwTDJEseSmI71VZjuhtzCbo2W5Dzup3hKgaU3g2XtBVZWXgqFl7dVBu2NNTi17XP4KJhG62XfbgqbG7OpKRxbnPYYPWPHw5q9ccyx2yRE7R1VMeYgZSQ7WOK9nzD2nH1I/pcdw1XT0ehtlt6v58vr3NbNn4YdRhGG9WM77OkcBcgWAA3NaPVaOA/Mkr1eDDXFXhhy73m07y2qzKiAgIAQVQEBAQEBBRAQEBAQWvYHCx1Qef7ddH0VaOsj+anaOxK0aj6Lh6ze73WVbVi0bSmLTHR5NUNqsPk6qrYWXNmSC5il+q7n3HVczUaSY51bePNE9W1osQ3GN2U8r6fyXLvi8WzEt9S45wkGU8xx/JatsS8WbSGsY/c4H4H3LBbGyRZc4NPFY5qtFkbo2qu0rcSF45WTZO6zKe5NjiXNgKbI3Z1FSgnUk9wFyU2lG7aTQPa2wZ1Y5vNifLek4571YyRPRJR0cbO3J2yNe1oweR3+ay0xb9IY73nxSCqdUuy07RLY/rXD9Hj+qP2h+6F2NJ2da88Vun86NO+aKxtDoMLwpsN3EmSR5u+R5u97uZP5bhwXfx46442q1LWmerZrIqICAgIAQVQEBAQEBBRAQEBAQEFCEGpxnAIKphZLG17XCxa5oIPiCg8qx/owmgJfQSab+pmLizwa/Ujzv5LXyaal2WmWauUnqKilOWrhkg4ZntvEdeDx2T77rm5dDaOjapmiWXTYiw6h2XwNx7itG+GY6s0WbKHEXe013iS0rXtiWizJbXE7wfIh35rHOJbiXCsH0vcVWcSeNNHV8s37pUeSTxs6mqmg3cC76xACmMaONtW7SRxN1kZEOUTQXe/QLJXFfu5MVuGesIYsXmqD+iUr33/bT3y+IJ09wK3MPZt789vixXzxXv8Ag3WH7LSSnPWSmbj1Y7MQ8R63np3Ls4dDjx855z8mrfNM9HV01KyMWaAAOQW6wp0BAQEBAQAgqgICAgICCiAgICAgICAgo5oO9BgVmEQyghzAb77gWKDkMT6L6GQ3ZF1Lr3vC4xa+DdD5hUtStusLRe0dJc9U9FkzP1NXJ3daxsn8OVYLaPHZljPaGE7YHEm7pIH+LZGfhdYJ7OpPev8AiZ8F8ex2KDhTf+Sb/Kqf02PFP4n1MyHYnEXb5YY/Bkj/AMSFaOza98onU+ptKTo6kP66qldzDA2Np+BPxWWugxR1UnUWl0OGbD0cJDuqD3D1n3kcD3F17eS2aYaU9GGKb2nrLooaVjPRaAsiqdAQEBAQEBAQAgqgICAgICCiAgICAgICAgICAgIKWQMoQLIKoCAgICAgICAgICAgqgICAgICCiAgICAgICChQVQEAICAUBAQEBAQEBAQEBAQEBACCqAgIP/Z"/>
          <p:cNvSpPr>
            <a:spLocks noChangeAspect="1" noChangeArrowheads="1"/>
          </p:cNvSpPr>
          <p:nvPr/>
        </p:nvSpPr>
        <p:spPr bwMode="auto">
          <a:xfrm>
            <a:off x="155575" y="-884238"/>
            <a:ext cx="2466975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sk-SK" dirty="0" smtClean="0"/>
              <a:t>test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Čo musíme nosiť v noci ?</a:t>
            </a:r>
          </a:p>
          <a:p>
            <a:endParaRPr lang="sk-SK" dirty="0" smtClean="0"/>
          </a:p>
          <a:p>
            <a:pPr>
              <a:buNone/>
            </a:pPr>
            <a:r>
              <a:rPr lang="sk-SK" dirty="0" smtClean="0"/>
              <a:t>                                                                                      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>
              <a:buFont typeface="Wingdings" pitchFamily="2" charset="2"/>
              <a:buChar char="q"/>
            </a:pPr>
            <a:r>
              <a:rPr lang="sk-SK" dirty="0" smtClean="0">
                <a:solidFill>
                  <a:srgbClr val="FF0000"/>
                </a:solidFill>
              </a:rPr>
              <a:t> Vodič nesmie sadnúť do auta </a:t>
            </a:r>
          </a:p>
        </p:txBody>
      </p:sp>
      <p:sp>
        <p:nvSpPr>
          <p:cNvPr id="19458" name="AutoShape 2" descr="data:image/jpeg;base64,/9j/4AAQSkZJRgABAQAAAQABAAD/2wCEAAkGBw8PDxQQDw8PDQ8PDw8PDxAPDhAPDw0PFBEWFhQUFBQYHSggGBolHBUUJDEiJSkrLi4uFx8zODYsNygtLisBCgoKDg0OGhAQGiwkHyUsLCwsLCwsLCwsLCwsLCwsLCwtLCwsLCwsLCwuLCwsLCwsLCwsLCwsLCwtLCwsLCwsLP/AABEIAMIBAwMBEQACEQEDEQH/xAAcAAEAAQUBAQAAAAAAAAAAAAAAAwECBAUGBwj/xABJEAABAwIDBAYFCAcECwAAAAABAAIDBBEFEiEGMUFRBxMiYXGBMkJSkaEUI2JygqKxwSQzQ5Ky4fBjc8LSFRYlRFNUZHST0fH/xAAbAQEAAgMBAQAAAAAAAAAAAAAAAQIDBAUGB//EADgRAQACAQIDAwoFBAEFAAAAAAABAgMEERIhMQVBURMiMmFxgZGhsdEUM8Hh8BUjQvFyBiQ0UmL/2gAMAwEAAhEDEQA/APcUBAQUQEBAQEBAQEBAQEBAQEBAQEBAQEBAQEBAQEAIKoCAgICAgogICAgICAgICCl0ENRVxxjM97WNG8ucGgeZQaeo2woGf7w2T+6DpR72AhYbajFXraF4x3npDCdt7Seq2Z/gwD8SFr27R08f5fJkjTZJ7lo28g/4FT+4z/Mqf1XTeK/4PL4J49uKM+l1sf1onH+G6vHaWmn/AC+UqzpcsdzZUu0dHL6NRHc7g52R3udYrPTU4b+jaPixTivHWGza8EXBBHcs6i5AQEBAQEBAQEAIKoCAgICAgogICAgICAgo5wG9BzWN7aUtMSxpdUzN0dHDZxjP9o4kNj+0QeQKxZM1McedK1aTbo4rEdtK6oJDHNpmn1YBnf5yuFv3WjxXLzdp91IbdNLv1altLJK7NIXPd7UjnSP/AHnEn4rlZdZkv1luUw0r0htKTDedr8yLn3laF8sy2qcukN5RYcw+lIQO5atrz3LXy3rHmxu3VPgtKd8jz4OC2tLXTX/OyTX2R/tpX1mojpCV+zNMRpI8eLmn8l0fwGitHmZ/jt+zFHaObvrDVVuygHoPa/xABXL1NJ087cUWjxiWxTWVv6VdmtZT1FOfm3PZbg1xAPiOKth7Qy4/QtMfT4dGS2HHkjpDcUG08rdJmh/f6Lv/AEfguzp+3Z6Za7+uPs08mgj/AAn4ukocTim9B2vFp0cPJd7BqcWeN8dt/r8GhkxWpO1oZqzsYgICAgICAEFUBAQEBAQUQEBAQEBBrccxunoojNUSNjY3id5PBrQNXOPIaqJmI6piN+jyzHdsKqucWMElJTndGx2Womb/AGjx+rH0W69/Bc3Ua7h5UbGPB4sGCjJABAawejGwZWDy5riZc02neW5SkQ2ENOBuC1LXZ4hmRtWGZXhkMKxyvumbIVjlaJTsmPNUmE7smOseNzj71SawpOOk9zIZiL+arNWOdPTwUkqM+9V22Wrj4ejFkiBVomYZYlD1NjcEgjUEGxae4rNjz2pbirO0otSto2lu8Nx17LNn7bNwlA1b9cD8QvTaDtyLbUz/AB+/3czPotueP4OkjkDgC0ggi4INwQvRRMTG8OcvUggICAgBBVAQEBAQEFEBAQEBBz21+1UGGwGSU5nuOWKJvpzP9lo/E7gFEzERvKYiZnZ5biEdbUSNqq85ZpBmpqf1aWI7iG8CfaOp7hZcTVaybztXo3MWOGRSUgaO87zzXKvdtVqzGMWtazLEJmhYplZI1UldI0qkpXtKqlICqpSNKgStKrKUrVUXBQFlCFW6KOLYnm2OHVBiPY1YT2o+Hi3ke7iu52b2rbBMUtzr4eHs+zQ1GCL8+/x+/wB3RwTNe0Oabgr2VMlb1i1Z3iXLtWaztKVXQICAgBBVAQEBAQEFEBAQEGn2nx6GgpnzzOytYNw9Jzjo1rRxJOgSRwezGGvqC7HcXHC9DTHVsMd+wbHeSbW5ntcraOW8WpN7+jHd4yzVrO/DHVgSzvqJXTSaue6/gOAHcvPZLzM7y6FaxEbQkC1bWZYhe1YbSukCqsvCpKV4VUrwoSvChKRqqJWlRKUzCqiZoUKyvDFCvEoWKswcS6J1jruO9Qi0bw2lFUmN3MO+9/NdzsntOcF/J39Gfl6/u0M+LijeOreseCLjUFe1id+cOcuUggIAQVQEBAQEBBRAQEEc0ga0k8EHkrL7Q4vkPawzD3Fzh6s8oJbfvBNwPohx9Za+SeO3BHvZI82N2929xHNI2lZoyIAuA0GcjQeQ/Erk9o5t7Rjr0htaam0cU97nWaLj3s3IhIFrzLJCVoVErgqrLwqylcFAvChKQKBI1QlK1VSmYgnaoUlPGo2YpS9Wo2U4kckSpML1urBJ6rvI8iqb7IvX/KG4wyoscp/or2XYWv8AKV8heecdPs5uox7TxQ2q9E1RAQAgqgICAgICCiAgIPP+lvaE01J1MTi2apJiaWmzmMt84/usNAebmqmS3DXdasbzs2GwmEswrCmue3K8s+UTaWNy3ss8hlFud1hiYxYpvb2ytPnW2hxEkzpZHSO1c9xcfEm68vkvNpmZdStYiNkrQtW0skJWhYpldeFVKrnAAkkAAEknQADeSkRMztA4GbpMaJ7Mp89MHWz5iJXD2gNw8D7wu/XsHfHzt53y9jQnX+dyjk9ApZ2SMbIxwcx7Q9jhuLSLgrz+SlqWmto5w6FZiY3hOFjWSBQJGqErK+ujp4XzyuyxxNLnHjYcAOJOgHir4cNs14x06yre8UrNpcHhPSsySpDJ4BDTvcGtkDyXxXNg6TgRztu713s3YE1xb0tvaO7br7GjTX722tG0PUWLzjelPGjHLLi1TZgskdEqzCkWYVRFZYbQ2aW3S0c1zY7xxWXTZrYckXr1hizY+ToqWXM2/HcfFfSMGaubHXJXvcm0bTsmWZUQEFUBAQEBAQUQEFkrsoJ5BB4tW/7Vx+OM9qKKbqgNCMkPbnPm4ZT/AHYWtmnivWjJTlEy7vpFxDLEynadZDneB7Dd3vP8K0u1M21Yxx7WfS03nicPANF560uhDJYFhleEgWNK4KBoNvqsxYdLY2MmWIeD3AO+7mXR7Kx8eqrv3c/h+7DqrcOKXjC9i4z17ourDJQZHfsJXxt49ggPHxc73LyPbeOK6jijviJ/T9HW0Vt8e3g7ELjN1IFAkaoS4bphriykihBt18xc76TI23sftOafJd3sDFvmtfwj6/6aOvttSK+MvIV6xyX0bsFXmow2mkcSXdUI3E6kujJYSe85b+a8F2li8lqr1jx3+PN28FuLFEulYtJeWREUYbM2MXRrW5Ip4rrFaGSltmscC13gVh725HnQ32HTXtycPiP6+C9j/wBPanipbFPdzj6T+jk6im0tmvSNYQAgqgICAgICCiAg1G1WINpqSWZ26KKSQ+DWkn8EHmnRdTiKvkdN+sgoQ6Q8TPLkklPjmkeFqXtFc0zPdDJXecfLvlLtJVPmqXPfvNrD2W8AFwNVkm95mXQwxEV2Y0QWhaWxCdqwysvCqlcFA5PpOaTQacJ4ifCzh+YXW7Fn/ufdP6NbWfl+95KvWOS9R6I2n5PMeBnaB4hgv+IXl+35/u09n6upoPRn2u+C4DfXhQJGqEvN+mlptSO4fpA8/m16T/p6fzI/4/q5vaH+Pv8A0eYr0rmvfeigEYTBfi6cjw6568R2z/5lvd9IdjSfkx7/AKu0YVzGaU7CjFLMgcjXvCWUaKloUr1a2qbcX4jQrBaG5jnuT4bJYfVId5bj8F1ux83k9TWfGdvjyYNXTfm6Fp0XvnMVQAgqgICAgICCiAg4rpOdmpWwf8zUUtMRzbLUMY77pcprG8wi07RMuX6PojU4jVSa5H1FQ8/U64lo8PR+C5c18pmmGxHm44T7ZAfLpANAMo8OyFyNbyzWhu6f0Ia+Nc+zYhkBYpWXBVSuChLV7U4caqilhbq9zMzAN5ewhzR52t5rb0OfyOoreenf7J5MWenHjmHhxFtDpbf3L27iPadgcMNNQMDhlfKTO8HeC+2UHl2Q1eM7Vzxl1E7dI5R7v33drS4+DHG/fzdIFzGyvaoEjVVLlOlDDHVGHl7Bd1M8TWG8x2LX+4G/2V1+xM8Y9Twz0tG3v7vs09bj4se8d3N4xFE57g1oLnPcGtaBcucTYAd917GZisbz0ceOc7PpXZvD/klJDT6XiiY1xG4vtd5/eJXz3VZvLZrZPGfl3fJ38dOCkVbdhWuSnYVLHMMiFyMN4ZJdoolh25sKY69x0WCzZpHJbQekRzuPesunmYtEwZ+dd3RUj7saeYC+l0txVi3i5ExtOyZWQBBVAQEBAQEFEBB5/wBJNSGS0V93y+Fx+wyST/Ar09JTJ6EsPoRhBp5pT6Re1t+6xcfiR7lztLG82ls5e6GNto21dJ9k/dC4mvj+/Zvaf8uGuiK5tmzCcFY5SuCqlUKFlwKDUy7MUL5/lDqdplzZjq7I53tFl8pPktuvaGorj8nFuX87+rDOnxzbi25t0CtGWdeCoF7SoSvaVCUrfeoGqwzZPD6ef5RDTtZLqWnM4tjJ3ljSbN8hpwstzL2lqcuPyd78vdz9s97DTT4624ojm6NhWizJWlFJhM1yKTCeNyMdoZAfoolh4ebFqHLDZnpC+j9O6y4Y5q5vRb3Dj82O649xX0TRzvp8c/8AzH0cnJ6UspbKgEFUBAQEBAQUQEHl3TKS1tM8epVtJ84ZW/4gm+xtuz+hVlqCQ/8AUuafssaf8S0tJHO3uZsvcwukBlq0n2mMPwt+S4vaMbZ7e76N3S/lw00RXLs2oWVeJQQW66aKK+4Pe1pPgDvVseDJk9Csz7IRa9a9Z2T0lTHKwPie2RhvZzHBzTbQ6hY8mO2O3DeNpWraLRvDICxLrggqFCVwUC4KovBUJXtKgSNKhKdhUCdhUJStKIRV2JQUzOsqJY4GXDc0jg0Fx3DXedD7lkxYsmWeHHWZn1MV7VrG9pX4Zi1PUgmnnhnA9LqpGvy+IB0U5cGTF+ZWY9sbKRatuk7tjnWCVeFjyvWKWWsMrDhfyWfDHNg1HJu8K/Vg8yT7yV9C0UbafH/xj6OVl9OWYtlQCCqAgICAgIKICDzbpsgJoC8fspYJPACVoPwJUT0THVJ0Ry5Gzw7rinq2d7ZYgHH3tstXFPDe0eqJXtziJ9zA25qBLWOym4a1jQR3fzuuDrskXzTaHQ09eGkOL2sxw0dODHbrpTkjJFwywu51uNtPMhRoNJGoy+d6Mc5+yc+XydeXWXn9PABWNGJCZokLXSOc6z7PF2ucTfTdflrysvQWvM4JnTbcunhy7va58R5/9x69hdBFTRCKBuWMXIGYuuSbk3O9eP1GbJmvx5OrsY6VpG1WewLXlkXgKE7K5VCVbKAUC4FBe0qBICqylKxygZMblCV+ZRuNZtJhtJVU5bWgdRFeYuLyzqy1p7WYdxK2tHnzYckTg9KeXt3Yc2Ol6+f0eH0FHUGWerwps8cNGTI2TOOsbHm0BsBm0BJbY6A3vx9rkyYopTDqZibW5bd2/wDOk/BxorbebY+kPbNh9pf9I0TZnANlY4xTgXDesaAbjuILT3XtwXje09H+FzzSOk849n7Onp8nlK797dly5ktqIbPDjlY553NaT7hdbWCOTS1HO0Q3WGMywsHJrfwX0XFXgpWvhEQ5dp3tMstXVEFUBAQEBAQUQEHMdIOG/KaGaIb5IZGjucWmx99kHnuwWNNiioax2jeqqMNqebS09bDcfaI+ytDUW8nMXiPGGaleLevvQyyl7s59bevPZIdKiklNHJYSRskyuDm52h2Vw3EX3FYIyXpvwzMb+C81iesNVths8K2LMwAVEQPVnd1jd5YT+HI+JW32drfw9+G3oz19XrYtRh8pG8dYaTYbajqyKOrJZlOSJ79MhGnVPvu7vdyW72n2fx/38PPx27/XDBps+3mX/nqekMXnJdNI0KspX5VVKjmoIiUQAoL2lQJAVCV7XKBK16hK8ygAkkAAEkk2AA3klREbztBu8t2s2gmxiobh2H3dBmBkk3NlLTcvceEbd/ebdy9TodHTQYp1Oo9Lujw9Xtn5fFy8+ac9vJ4+n8+T0nZvBoaCmbTxC4GsjiNZpCO093jbyAA4Lzus1d9TlnJb3eqPBv4sNcdeGGbSUkUDMkEUcDLl2SJjWNud5sOK18uW+WeK9pmfXO69KVryiEzdSsUQtPRtyLQ5eMrmx+RPa+F11+z8XHlpXxn95+TmZbedNvB0MTbADuXunNXoCCqAgICAgIKICDHr4s8ZHcg+fatho6qsoXaRySCsgHAEknTzzt8lqaqu9ZZsU82xo5bsHfuXn81W/SWfGtK0M8JgsMrOX2u2SbV/PQ5Y6kDW+jZwBoHcncj5HmOr2f2lODzMnOv0/b1NXPpov51ev1aXZzbGaid8mrmvcxhDQ4j52DuI9Zvx5X0C3tZ2Zj1FfK4Jjeefqn7SwYdTbHPDk/09Koq2OZgkie2Vjtzmm48O49y83lxXx24bxtLp0vFo3iWU16w7Lj3KEoHFTCFAVOyFwco2Sva5VEjXKEsfEsVgpY+sqJGxM4XPaeeTW73HwWbBpsme3DjjeVL5K0je0vN8Vx6txuX5LRMdFTevc2zC/pTPG5umjR8dLelwaPT9nU8rnne385Vj9fo5uTNk1FuCnT+dXoGyezkOHQ5I+3I6xlmIs6Q8hyaOAXntfrsmrvvblEdI8P3b+DBXFG0dfF0DHLny2F7lWUwno2XKvSObHlttDb0resnaPVibmP1naD4Zl6nsTBvack93L4uRqJ2rt4ugXpGmIAQVQEBAQEBBRAQUIQePdM+Bubkrox2qc2ltxgcdfcbHwLlTJXirstSdpcvgFU17cl9/aYeR5LhZ8fVvVl0FNquXerZrZk5VrzDLC0FVGuxzAaetbaZtngWZK3SRnnxHcdFs6XW5dNPmzy8J6MeXDXJHNwtRgGJYY8y0r3yR8XQi9x/aRG9/iO8LvU1mk1teDLG0+E/pP+mjOHLhnevT1frDaYT0kjRtXCQdxkh1Hmxx08j5LUz9h9+G3un7/sy49d3Xj4OqodqKGf0KmIE6ZZHdU6/Kz7X8lysvZ2px+lSfdz+jbrqMdulm0a8O1BDhzBuFqTExPNnidxQLXytaLuc1o5uIaPirRWbdIRMxHVqK7a2gg9KpY8+zD86fu6DzK3MfZmpydKTHt5fVhvqcVe/4OYxHpFllPV0NO4Odo10g6yQ/VjbpfzK6uHsTHSOLPb4co+M/s1L661uWOFmHbFVlbIJ8SmewH1C7NMRyHqxj+rKc3auDTV8npqxP0+8/zmimkyZJ4ss/f9nouF0ENLGIoI2xMHBu9x5uO9x7yvN58+TPfjyTvLo0x1pG1YZzXLBLIyoQqSle7U2CiIT0hnxERtudNPyuT5DVbOGkzMRDVyTu3mBUxazM4WdIcxvvHIHwAA8l7zSYIwYop8fa42W/HbdtFssYgBBVAQEBAQEFEBAQa3HMOZUQuje0ODmlpBFw4EWIKD5yraGTDKx1M++QEvgcfXiJ0F+Y3Hw71oavD/lDZw37pdbhVUHi/FcTLRt1lt2jRaNqs9ZY8gWPZdRr+arMJXgqo12JYDSVWs0DHOPrgZJP3m2J81s4dbnw+hadvDrHzUvhx36w5ys6NoHaw1EkfdI1soHdplK6WPt3JHp1ifZy+7WtoKz6Mta/o7q2H5qphPeXSxH4ArajtvBaPPpPyn7MU6HJHSY+an+pGKbvlMdv+5mt/Cn9W0f/AKT8I+6fwmbx+cr4ujiofrNVRA82iSU/esq27cxRypSflH03TGgvPW0fNuKDo5pGWMsks54i4jYfIa/FaeXtzNPoREfP9vkzU0FI9KZl1WH4bBTi0EMcI45GgOd4u3nzXJzajLlnfJaZbdMdKejGzMCwMi8FQJolSRnRjRUSyIIwO07/AOLJSu7He3cysPgM8gB9EWc7uG9rT3nRx7svNel7I0W8+Vt3dP58/g5uqy8uGHWtbYWXpHPVQEAIKoCAgICAgogICCiDgukvY5tdBdlmTRnPC/2X23H6J3H+SiYiY2lMTs8ewbEJInmKVpiljdlkY7e1w/rfxXH1ODhluUvxQ7qgqhI3fquXkxs9bJ3R33rUtXZsRKN8JWNaJWWIVZSqHKNjdI16rMLbri9RsLQ9TsndcHKNkrwVCVQVCVwKjYXtaVWRlQNVJGfGANSprXdWbbLmB0pAaLgkiNp3SEb3O+g3jzNhzt1tBoZzW9X8/nraefNFYddhlGImW3k6ucd7nHUk9917GlIpWK16OTaZmd5ZisgQEBBVAQEBAQEFEBAQEFr2Aix3IPL+knYL5R+k01mVLBodzZm+w/8AI8FS9IvG0rVtNZ3ebYTir4nmOQOjkjOV8b9HNPeuPqNPNJbtLxaHXU+LggE6jnyXNyY2aJ2binkbINCCtW9NmWLJH0wKwTDJEseSmI71VZjuhtzCbo2W5Dzup3hKgaU3g2XtBVZWXgqFl7dVBu2NNTi17XP4KJhG62XfbgqbG7OpKRxbnPYYPWPHw5q9ccyx2yRE7R1VMeYgZSQ7WOK9nzD2nH1I/pcdw1XT0ehtlt6v58vr3NbNn4YdRhGG9WM77OkcBcgWAA3NaPVaOA/Mkr1eDDXFXhhy73m07y2qzKiAgIAQVQEBAQEBBRAQEBAQWvYHCx1Qef7ddH0VaOsj+anaOxK0aj6Lh6ze73WVbVi0bSmLTHR5NUNqsPk6qrYWXNmSC5il+q7n3HVczUaSY51bePNE9W1osQ3GN2U8r6fyXLvi8WzEt9S45wkGU8xx/JatsS8WbSGsY/c4H4H3LBbGyRZc4NPFY5qtFkbo2qu0rcSF45WTZO6zKe5NjiXNgKbI3Z1FSgnUk9wFyU2lG7aTQPa2wZ1Y5vNifLek4571YyRPRJR0cbO3J2yNe1oweR3+ay0xb9IY73nxSCqdUuy07RLY/rXD9Hj+qP2h+6F2NJ2da88Vun86NO+aKxtDoMLwpsN3EmSR5u+R5u97uZP5bhwXfx46442q1LWmerZrIqICAgIAQVQEBAQEBBRAQEBAQEFCEGpxnAIKphZLG17XCxa5oIPiCg8qx/owmgJfQSab+pmLizwa/Ujzv5LXyaal2WmWauUnqKilOWrhkg4ZntvEdeDx2T77rm5dDaOjapmiWXTYiw6h2XwNx7itG+GY6s0WbKHEXe013iS0rXtiWizJbXE7wfIh35rHOJbiXCsH0vcVWcSeNNHV8s37pUeSTxs6mqmg3cC76xACmMaONtW7SRxN1kZEOUTQXe/QLJXFfu5MVuGesIYsXmqD+iUr33/bT3y+IJ09wK3MPZt789vixXzxXv8Ag3WH7LSSnPWSmbj1Y7MQ8R63np3Ls4dDjx855z8mrfNM9HV01KyMWaAAOQW6wp0BAQEBAQAgqgICAgICCiAgICAgICAgo5oO9BgVmEQyghzAb77gWKDkMT6L6GQ3ZF1Lr3vC4xa+DdD5hUtStusLRe0dJc9U9FkzP1NXJ3daxsn8OVYLaPHZljPaGE7YHEm7pIH+LZGfhdYJ7OpPev8AiZ8F8ex2KDhTf+Sb/Kqf02PFP4n1MyHYnEXb5YY/Bkj/AMSFaOza98onU+ptKTo6kP66qldzDA2Np+BPxWWugxR1UnUWl0OGbD0cJDuqD3D1n3kcD3F17eS2aYaU9GGKb2nrLooaVjPRaAsiqdAQEBAQEBAQAgqgICAgICCiAgICAgICAgICAgIKWQMoQLIKoCAgICAgICAgICAgqgICAgICCiAgICAgICChQVQEAICAUBAQEBAQEBAQEBAQEBACCqAgIP/Z"/>
          <p:cNvSpPr>
            <a:spLocks noGrp="1" noChangeAspect="1" noChangeArrowheads="1"/>
          </p:cNvSpPr>
          <p:nvPr>
            <p:ph sz="half" idx="2"/>
          </p:nvPr>
        </p:nvSpPr>
        <p:spPr bwMode="auto"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651510" indent="-514350">
              <a:buFont typeface="+mj-lt"/>
              <a:buAutoNum type="alphaUcPeriod"/>
            </a:pPr>
            <a:r>
              <a:rPr lang="sk-SK" dirty="0" smtClean="0">
                <a:solidFill>
                  <a:schemeClr val="bg1"/>
                </a:solidFill>
              </a:rPr>
              <a:t>Tenisky</a:t>
            </a:r>
          </a:p>
          <a:p>
            <a:pPr marL="651510" indent="-514350">
              <a:buNone/>
            </a:pPr>
            <a:endParaRPr lang="sk-SK" dirty="0" smtClean="0">
              <a:solidFill>
                <a:schemeClr val="bg1"/>
              </a:solidFill>
            </a:endParaRPr>
          </a:p>
          <a:p>
            <a:pPr marL="651510" indent="-514350">
              <a:buNone/>
            </a:pP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sz="2000" dirty="0" smtClean="0"/>
              <a:t>C. </a:t>
            </a:r>
            <a:r>
              <a:rPr lang="sk-SK" dirty="0" smtClean="0">
                <a:solidFill>
                  <a:schemeClr val="bg1"/>
                </a:solidFill>
              </a:rPr>
              <a:t>Reflexné prvky</a:t>
            </a:r>
          </a:p>
          <a:p>
            <a:pPr marL="651510" indent="-514350">
              <a:buNone/>
            </a:pPr>
            <a:endParaRPr lang="sk-SK" dirty="0" smtClean="0">
              <a:solidFill>
                <a:schemeClr val="bg1"/>
              </a:solidFill>
            </a:endParaRPr>
          </a:p>
          <a:p>
            <a:pPr marL="651510" indent="-514350">
              <a:buNone/>
            </a:pPr>
            <a:r>
              <a:rPr lang="sk-SK" sz="2000" dirty="0" smtClean="0"/>
              <a:t>B.  </a:t>
            </a:r>
            <a:r>
              <a:rPr lang="sk-SK" dirty="0" smtClean="0">
                <a:solidFill>
                  <a:schemeClr val="bg1"/>
                </a:solidFill>
              </a:rPr>
              <a:t>Čiapku</a:t>
            </a:r>
          </a:p>
          <a:p>
            <a:pPr marL="651510" indent="-514350">
              <a:buNone/>
            </a:pPr>
            <a:endParaRPr lang="sk-SK" dirty="0" smtClean="0">
              <a:solidFill>
                <a:schemeClr val="bg1"/>
              </a:solidFill>
            </a:endParaRPr>
          </a:p>
          <a:p>
            <a:pPr marL="651510" indent="-514350">
              <a:buFont typeface="+mj-lt"/>
              <a:buAutoNum type="alphaUcPeriod"/>
            </a:pPr>
            <a:r>
              <a:rPr lang="sk-SK" dirty="0" smtClean="0">
                <a:solidFill>
                  <a:schemeClr val="bg1"/>
                </a:solidFill>
              </a:rPr>
              <a:t>V podnapitom stave  </a:t>
            </a:r>
          </a:p>
          <a:p>
            <a:pPr marL="651510" indent="-514350">
              <a:buFont typeface="+mj-lt"/>
              <a:buAutoNum type="alphaUcPeriod"/>
            </a:pPr>
            <a:r>
              <a:rPr lang="sk-SK" dirty="0" smtClean="0">
                <a:solidFill>
                  <a:schemeClr val="bg1"/>
                </a:solidFill>
              </a:rPr>
              <a:t>V sukni</a:t>
            </a:r>
          </a:p>
          <a:p>
            <a:pPr marL="651510" indent="-514350">
              <a:buFont typeface="+mj-lt"/>
              <a:buAutoNum type="alphaUcPeriod"/>
            </a:pPr>
            <a:r>
              <a:rPr lang="sk-SK" dirty="0" smtClean="0">
                <a:solidFill>
                  <a:schemeClr val="bg1"/>
                </a:solidFill>
              </a:rPr>
              <a:t>V ponožkách</a:t>
            </a:r>
          </a:p>
          <a:p>
            <a:pPr marL="651510" indent="-514350">
              <a:buNone/>
            </a:pPr>
            <a:endParaRPr lang="sk-SK" dirty="0" smtClean="0">
              <a:solidFill>
                <a:schemeClr val="bg1"/>
              </a:solidFill>
            </a:endParaRPr>
          </a:p>
        </p:txBody>
      </p:sp>
      <p:pic>
        <p:nvPicPr>
          <p:cNvPr id="19459" name="Picture 3" descr="C:\Users\user\Desktop\index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1700808"/>
            <a:ext cx="672941" cy="504056"/>
          </a:xfrm>
          <a:prstGeom prst="rect">
            <a:avLst/>
          </a:prstGeom>
          <a:noFill/>
        </p:spPr>
      </p:pic>
      <p:pic>
        <p:nvPicPr>
          <p:cNvPr id="19460" name="Picture 4" descr="C:\Users\user\Desktop\index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68344" y="2780928"/>
            <a:ext cx="635024" cy="475655"/>
          </a:xfrm>
          <a:prstGeom prst="rect">
            <a:avLst/>
          </a:prstGeom>
          <a:noFill/>
        </p:spPr>
      </p:pic>
      <p:pic>
        <p:nvPicPr>
          <p:cNvPr id="19461" name="Picture 5" descr="C:\Users\user\Desktop\index.jpg">
            <a:hlinkClick r:id="rId2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16217" y="3356992"/>
            <a:ext cx="792088" cy="593301"/>
          </a:xfrm>
          <a:prstGeom prst="rect">
            <a:avLst/>
          </a:prstGeom>
          <a:noFill/>
        </p:spPr>
      </p:pic>
      <p:pic>
        <p:nvPicPr>
          <p:cNvPr id="19462" name="Picture 6" descr="C:\Users\user\Desktop\index.jpg">
            <a:hlinkClick r:id="rId2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52320" y="5589240"/>
            <a:ext cx="457299" cy="342533"/>
          </a:xfrm>
          <a:prstGeom prst="rect">
            <a:avLst/>
          </a:prstGeom>
          <a:noFill/>
        </p:spPr>
      </p:pic>
      <p:pic>
        <p:nvPicPr>
          <p:cNvPr id="19463" name="Picture 7" descr="C:\Users\user\Desktop\index.jpg">
            <a:hlinkClick r:id="rId2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028384" y="4797152"/>
            <a:ext cx="573385" cy="429485"/>
          </a:xfrm>
          <a:prstGeom prst="rect">
            <a:avLst/>
          </a:prstGeom>
          <a:noFill/>
        </p:spPr>
      </p:pic>
      <p:pic>
        <p:nvPicPr>
          <p:cNvPr id="19464" name="Picture 8" descr="C:\Users\user\Desktop\index.jpg">
            <a:hlinkClick r:id="rId2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660232" y="5013176"/>
            <a:ext cx="581719" cy="43572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sk-SK" dirty="0" smtClean="0">
                <a:solidFill>
                  <a:schemeClr val="tx1"/>
                </a:solidFill>
              </a:rPr>
              <a:t>výsledok</a:t>
            </a:r>
            <a:endParaRPr lang="sk-SK" dirty="0">
              <a:solidFill>
                <a:schemeClr val="tx1"/>
              </a:solidFill>
            </a:endParaRPr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sk-SK" dirty="0" smtClean="0">
                <a:solidFill>
                  <a:srgbClr val="FF0000"/>
                </a:solidFill>
              </a:rPr>
              <a:t>Prechádzanie cez prechod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sk-SK" sz="3200" dirty="0" smtClean="0">
                <a:solidFill>
                  <a:srgbClr val="00B0F0"/>
                </a:solidFill>
              </a:rPr>
              <a:t>                       zle</a:t>
            </a:r>
            <a:endParaRPr lang="sk-SK" sz="3200" dirty="0">
              <a:solidFill>
                <a:srgbClr val="00B0F0"/>
              </a:solidFill>
            </a:endParaRP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sk-SK" sz="3200" dirty="0" smtClean="0">
                <a:solidFill>
                  <a:srgbClr val="00B0F0"/>
                </a:solidFill>
              </a:rPr>
              <a:t>                  dobre</a:t>
            </a:r>
            <a:endParaRPr lang="sk-SK" sz="3200" dirty="0">
              <a:solidFill>
                <a:srgbClr val="00B0F0"/>
              </a:solidFill>
            </a:endParaRPr>
          </a:p>
        </p:txBody>
      </p:sp>
      <p:pic>
        <p:nvPicPr>
          <p:cNvPr id="7" name="Zástupný symbol obsahu 6" descr="images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971600" y="2924944"/>
            <a:ext cx="2862064" cy="324036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pic>
        <p:nvPicPr>
          <p:cNvPr id="8" name="Zástupný symbol obsahu 7" descr="1111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5364088" y="2924944"/>
            <a:ext cx="2718048" cy="320422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42594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sk-SK" dirty="0" smtClean="0">
                <a:solidFill>
                  <a:srgbClr val="00B0F0"/>
                </a:solidFill>
              </a:rPr>
              <a:t>Koniec prezentácie</a:t>
            </a:r>
            <a:r>
              <a:rPr lang="sk-SK" dirty="0" smtClean="0"/>
              <a:t> </a:t>
            </a:r>
            <a:r>
              <a:rPr lang="sk-SK" dirty="0" err="1" smtClean="0">
                <a:solidFill>
                  <a:srgbClr val="00B0F0"/>
                </a:solidFill>
              </a:rPr>
              <a:t>dakujem</a:t>
            </a:r>
            <a:r>
              <a:rPr lang="sk-SK" dirty="0" smtClean="0"/>
              <a:t> </a:t>
            </a:r>
            <a:r>
              <a:rPr lang="sk-SK" dirty="0" smtClean="0">
                <a:solidFill>
                  <a:srgbClr val="00B0F0"/>
                </a:solidFill>
              </a:rPr>
              <a:t>za pozornosť </a:t>
            </a:r>
            <a:endParaRPr lang="sk-SK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spd="slow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ička">
  <a:themeElements>
    <a:clrScheme name="Špička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Špička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Špička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199</TotalTime>
  <Words>200</Words>
  <Application>Microsoft Office PowerPoint</Application>
  <PresentationFormat>Prezentácia na obrazovke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0" baseType="lpstr">
      <vt:lpstr>Špička</vt:lpstr>
      <vt:lpstr>Ako sa vyhýbať nehodám</vt:lpstr>
      <vt:lpstr>Nehody sú väčšinou zavinené vodičmi dopravných prostriedkov !</vt:lpstr>
      <vt:lpstr>Nehody sa stávajú aj zavinením nás -chodcov</vt:lpstr>
      <vt:lpstr>Čo musíme my – chodci, dodržiavať na cestách...</vt:lpstr>
      <vt:lpstr>Čo musia dodržiavať vodiči</vt:lpstr>
      <vt:lpstr>test</vt:lpstr>
      <vt:lpstr>výsledok</vt:lpstr>
      <vt:lpstr>Prechádzanie cez prechod</vt:lpstr>
      <vt:lpstr>Koniec prezentácie dakujem za pozornosť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Ako sa vyhýbať nehodám</dc:title>
  <dc:creator>user</dc:creator>
  <cp:lastModifiedBy>user</cp:lastModifiedBy>
  <cp:revision>24</cp:revision>
  <dcterms:created xsi:type="dcterms:W3CDTF">2014-10-01T11:22:57Z</dcterms:created>
  <dcterms:modified xsi:type="dcterms:W3CDTF">2014-10-01T17:59:40Z</dcterms:modified>
</cp:coreProperties>
</file>